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5"/>
  </p:notesMasterIdLst>
  <p:handoutMasterIdLst>
    <p:handoutMasterId r:id="rId16"/>
  </p:handoutMasterIdLst>
  <p:sldIdLst>
    <p:sldId id="256" r:id="rId5"/>
    <p:sldId id="257" r:id="rId6"/>
    <p:sldId id="261" r:id="rId7"/>
    <p:sldId id="289" r:id="rId8"/>
    <p:sldId id="291" r:id="rId9"/>
    <p:sldId id="296" r:id="rId10"/>
    <p:sldId id="292" r:id="rId11"/>
    <p:sldId id="297" r:id="rId12"/>
    <p:sldId id="294"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B8C5"/>
    <a:srgbClr val="103350"/>
    <a:srgbClr val="0C4360"/>
    <a:srgbClr val="1B6872"/>
    <a:srgbClr val="63B7C6"/>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62" autoAdjust="0"/>
    <p:restoredTop sz="94660"/>
  </p:normalViewPr>
  <p:slideViewPr>
    <p:cSldViewPr snapToGrid="0">
      <p:cViewPr varScale="1">
        <p:scale>
          <a:sx n="74" d="100"/>
          <a:sy n="74" d="100"/>
        </p:scale>
        <p:origin x="756" y="72"/>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کوشش ها</c:v>
                </c:pt>
              </c:strCache>
            </c:strRef>
          </c:tx>
          <c:spPr>
            <a:solidFill>
              <a:schemeClr val="accent1"/>
            </a:solidFill>
            <a:ln>
              <a:noFill/>
            </a:ln>
            <a:effectLst/>
          </c:spPr>
          <c:invertIfNegative val="0"/>
          <c:cat>
            <c:strRef>
              <c:f>Sheet1!$A$2:$A$10</c:f>
              <c:strCache>
                <c:ptCount val="9"/>
                <c:pt idx="0">
                  <c:v>کوشش 1</c:v>
                </c:pt>
                <c:pt idx="1">
                  <c:v>کوشش 2</c:v>
                </c:pt>
                <c:pt idx="2">
                  <c:v> کوشش 3</c:v>
                </c:pt>
                <c:pt idx="3">
                  <c:v> کوشش 4</c:v>
                </c:pt>
                <c:pt idx="4">
                  <c:v>کوشش 5</c:v>
                </c:pt>
                <c:pt idx="5">
                  <c:v>کوشش 6</c:v>
                </c:pt>
                <c:pt idx="6">
                  <c:v>کوشش 7</c:v>
                </c:pt>
                <c:pt idx="7">
                  <c:v>کوشش 8</c:v>
                </c:pt>
                <c:pt idx="8">
                  <c:v>کوشش 9</c:v>
                </c:pt>
              </c:strCache>
            </c:strRef>
          </c:cat>
          <c:val>
            <c:numRef>
              <c:f>Sheet1!$B$2:$B$10</c:f>
              <c:numCache>
                <c:formatCode>General</c:formatCode>
                <c:ptCount val="9"/>
                <c:pt idx="0">
                  <c:v>11</c:v>
                </c:pt>
                <c:pt idx="1">
                  <c:v>13</c:v>
                </c:pt>
                <c:pt idx="2">
                  <c:v>13</c:v>
                </c:pt>
                <c:pt idx="3">
                  <c:v>12</c:v>
                </c:pt>
                <c:pt idx="4">
                  <c:v>13</c:v>
                </c:pt>
                <c:pt idx="5">
                  <c:v>10</c:v>
                </c:pt>
                <c:pt idx="6">
                  <c:v>14</c:v>
                </c:pt>
                <c:pt idx="7">
                  <c:v>14</c:v>
                </c:pt>
                <c:pt idx="8">
                  <c:v>15</c:v>
                </c:pt>
              </c:numCache>
            </c:numRef>
          </c:val>
        </c:ser>
        <c:dLbls>
          <c:showLegendKey val="0"/>
          <c:showVal val="0"/>
          <c:showCatName val="0"/>
          <c:showSerName val="0"/>
          <c:showPercent val="0"/>
          <c:showBubbleSize val="0"/>
        </c:dLbls>
        <c:gapWidth val="219"/>
        <c:overlap val="-27"/>
        <c:axId val="267902744"/>
        <c:axId val="267904704"/>
      </c:barChart>
      <c:catAx>
        <c:axId val="267902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rgbClr val="92D050"/>
                </a:solidFill>
                <a:latin typeface="+mn-lt"/>
                <a:ea typeface="+mn-ea"/>
                <a:cs typeface="B Nazanin" panose="00000400000000000000" pitchFamily="2" charset="-78"/>
              </a:defRPr>
            </a:pPr>
            <a:endParaRPr lang="fa-IR"/>
          </a:p>
        </c:txPr>
        <c:crossAx val="267904704"/>
        <c:crosses val="autoZero"/>
        <c:auto val="1"/>
        <c:lblAlgn val="ctr"/>
        <c:lblOffset val="100"/>
        <c:noMultiLvlLbl val="0"/>
      </c:catAx>
      <c:valAx>
        <c:axId val="2679047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92D050"/>
                </a:solidFill>
                <a:latin typeface="+mn-lt"/>
                <a:ea typeface="+mn-ea"/>
                <a:cs typeface="B Nazanin" panose="00000400000000000000" pitchFamily="2" charset="-78"/>
              </a:defRPr>
            </a:pPr>
            <a:endParaRPr lang="fa-IR"/>
          </a:p>
        </c:txPr>
        <c:crossAx val="2679027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1" i="0" u="none" strike="noStrike" kern="1200" baseline="0">
              <a:solidFill>
                <a:srgbClr val="FFC000"/>
              </a:solidFill>
              <a:latin typeface="+mn-lt"/>
              <a:ea typeface="+mn-ea"/>
              <a:cs typeface="B Nazanin" panose="00000400000000000000" pitchFamily="2" charset="-78"/>
            </a:defRPr>
          </a:pPr>
          <a:endParaRPr lang="fa-IR"/>
        </a:p>
      </c:txPr>
    </c:legend>
    <c:plotVisOnly val="1"/>
    <c:dispBlanksAs val="gap"/>
    <c:showDLblsOverMax val="0"/>
  </c:chart>
  <c:spPr>
    <a:noFill/>
    <a:ln>
      <a:noFill/>
    </a:ln>
    <a:effectLst/>
  </c:spPr>
  <c:txPr>
    <a:bodyPr/>
    <a:lstStyle/>
    <a:p>
      <a:pPr>
        <a:defRPr/>
      </a:pPr>
      <a:endParaRPr lang="fa-I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689B35-76DD-4FF9-A553-10B0B34B62D8}" type="doc">
      <dgm:prSet loTypeId="urn:microsoft.com/office/officeart/2005/8/layout/funnel1" loCatId="process" qsTypeId="urn:microsoft.com/office/officeart/2005/8/quickstyle/simple1" qsCatId="simple" csTypeId="urn:microsoft.com/office/officeart/2005/8/colors/accent1_2" csCatId="accent1" phldr="1"/>
      <dgm:spPr/>
    </dgm:pt>
    <dgm:pt modelId="{869F2D39-5B22-4EEB-BB45-9EBB483F726E}">
      <dgm:prSet phldrT="[Text]"/>
      <dgm:spPr/>
      <dgm:t>
        <a:bodyPr/>
        <a:lstStyle/>
        <a:p>
          <a:pPr rtl="1"/>
          <a:r>
            <a:rPr lang="fa-IR" dirty="0" smtClean="0">
              <a:cs typeface="B Titr" panose="00000700000000000000" pitchFamily="2" charset="-78"/>
            </a:rPr>
            <a:t>حافظه فوری </a:t>
          </a:r>
        </a:p>
        <a:p>
          <a:pPr rtl="1"/>
          <a:r>
            <a:rPr lang="fa-IR" dirty="0" smtClean="0">
              <a:solidFill>
                <a:srgbClr val="FF0000"/>
              </a:solidFill>
              <a:cs typeface="B Titr" panose="00000700000000000000" pitchFamily="2" charset="-78"/>
            </a:rPr>
            <a:t>11</a:t>
          </a:r>
          <a:endParaRPr lang="fa-IR" dirty="0">
            <a:solidFill>
              <a:srgbClr val="FF0000"/>
            </a:solidFill>
            <a:cs typeface="B Titr" panose="00000700000000000000" pitchFamily="2" charset="-78"/>
          </a:endParaRPr>
        </a:p>
      </dgm:t>
    </dgm:pt>
    <dgm:pt modelId="{08513FF3-11A3-494F-ACB7-689A5D9D73E0}" type="parTrans" cxnId="{A1730B65-A722-4F63-9AED-572D644F1EA1}">
      <dgm:prSet/>
      <dgm:spPr/>
      <dgm:t>
        <a:bodyPr/>
        <a:lstStyle/>
        <a:p>
          <a:pPr rtl="1"/>
          <a:endParaRPr lang="fa-IR"/>
        </a:p>
      </dgm:t>
    </dgm:pt>
    <dgm:pt modelId="{EA381BA2-3817-48A3-9A32-FAD86835E1E5}" type="sibTrans" cxnId="{A1730B65-A722-4F63-9AED-572D644F1EA1}">
      <dgm:prSet/>
      <dgm:spPr/>
      <dgm:t>
        <a:bodyPr/>
        <a:lstStyle/>
        <a:p>
          <a:pPr rtl="1"/>
          <a:endParaRPr lang="fa-IR"/>
        </a:p>
      </dgm:t>
    </dgm:pt>
    <dgm:pt modelId="{EF01497A-F503-4963-BDE9-3913274D0CE0}">
      <dgm:prSet phldrT="[Text]"/>
      <dgm:spPr/>
      <dgm:t>
        <a:bodyPr/>
        <a:lstStyle/>
        <a:p>
          <a:pPr rtl="1"/>
          <a:r>
            <a:rPr lang="fa-IR" dirty="0" smtClean="0">
              <a:cs typeface="B Titr" panose="00000700000000000000" pitchFamily="2" charset="-78"/>
            </a:rPr>
            <a:t>بازداری پیش گستر</a:t>
          </a:r>
        </a:p>
        <a:p>
          <a:pPr rtl="1"/>
          <a:r>
            <a:rPr lang="fa-IR" dirty="0" smtClean="0">
              <a:solidFill>
                <a:srgbClr val="FF0000"/>
              </a:solidFill>
              <a:cs typeface="B Titr" panose="00000700000000000000" pitchFamily="2" charset="-78"/>
            </a:rPr>
            <a:t>10</a:t>
          </a:r>
          <a:endParaRPr lang="fa-IR" dirty="0">
            <a:solidFill>
              <a:srgbClr val="FF0000"/>
            </a:solidFill>
            <a:cs typeface="B Titr" panose="00000700000000000000" pitchFamily="2" charset="-78"/>
          </a:endParaRPr>
        </a:p>
      </dgm:t>
    </dgm:pt>
    <dgm:pt modelId="{1A78A506-E936-4DB5-A41E-9A78CE1C4571}" type="parTrans" cxnId="{58825621-EA1C-46EF-82CE-787F3311A3B8}">
      <dgm:prSet/>
      <dgm:spPr/>
      <dgm:t>
        <a:bodyPr/>
        <a:lstStyle/>
        <a:p>
          <a:pPr rtl="1"/>
          <a:endParaRPr lang="fa-IR"/>
        </a:p>
      </dgm:t>
    </dgm:pt>
    <dgm:pt modelId="{E6452D1F-7570-4B70-88E6-15C3A0A6622F}" type="sibTrans" cxnId="{58825621-EA1C-46EF-82CE-787F3311A3B8}">
      <dgm:prSet/>
      <dgm:spPr/>
      <dgm:t>
        <a:bodyPr/>
        <a:lstStyle/>
        <a:p>
          <a:pPr rtl="1"/>
          <a:endParaRPr lang="fa-IR"/>
        </a:p>
      </dgm:t>
    </dgm:pt>
    <dgm:pt modelId="{E9A9AA8C-8733-4C16-B15F-4FD26C62D2E7}">
      <dgm:prSet phldrT="[Text]"/>
      <dgm:spPr/>
      <dgm:t>
        <a:bodyPr/>
        <a:lstStyle/>
        <a:p>
          <a:pPr rtl="1"/>
          <a:r>
            <a:rPr lang="fa-IR" dirty="0" smtClean="0">
              <a:solidFill>
                <a:srgbClr val="FFFF00"/>
              </a:solidFill>
              <a:cs typeface="B Titr" panose="00000700000000000000" pitchFamily="2" charset="-78"/>
            </a:rPr>
            <a:t>اکتساب یا فراگیری = 11/5</a:t>
          </a:r>
          <a:endParaRPr lang="fa-IR" dirty="0">
            <a:solidFill>
              <a:srgbClr val="FFFF00"/>
            </a:solidFill>
            <a:cs typeface="B Titr" panose="00000700000000000000" pitchFamily="2" charset="-78"/>
          </a:endParaRPr>
        </a:p>
      </dgm:t>
    </dgm:pt>
    <dgm:pt modelId="{9B55E338-0EA0-46DC-8770-94BDBEC6D962}" type="parTrans" cxnId="{EEA73E7F-69EA-44D0-9587-5C5FEF54BFE5}">
      <dgm:prSet/>
      <dgm:spPr/>
      <dgm:t>
        <a:bodyPr/>
        <a:lstStyle/>
        <a:p>
          <a:pPr rtl="1"/>
          <a:endParaRPr lang="fa-IR"/>
        </a:p>
      </dgm:t>
    </dgm:pt>
    <dgm:pt modelId="{57344DE4-77E8-451D-BAE5-6C7A1CBA32FE}" type="sibTrans" cxnId="{EEA73E7F-69EA-44D0-9587-5C5FEF54BFE5}">
      <dgm:prSet/>
      <dgm:spPr/>
      <dgm:t>
        <a:bodyPr/>
        <a:lstStyle/>
        <a:p>
          <a:pPr rtl="1"/>
          <a:endParaRPr lang="fa-IR"/>
        </a:p>
      </dgm:t>
    </dgm:pt>
    <dgm:pt modelId="{CF8C2815-7C1D-4CEA-B865-D09313E823B8}" type="pres">
      <dgm:prSet presAssocID="{A3689B35-76DD-4FF9-A553-10B0B34B62D8}" presName="Name0" presStyleCnt="0">
        <dgm:presLayoutVars>
          <dgm:chMax val="4"/>
          <dgm:resizeHandles val="exact"/>
        </dgm:presLayoutVars>
      </dgm:prSet>
      <dgm:spPr/>
    </dgm:pt>
    <dgm:pt modelId="{0FDC9858-FC70-44BE-A267-36302BE7FDDA}" type="pres">
      <dgm:prSet presAssocID="{A3689B35-76DD-4FF9-A553-10B0B34B62D8}" presName="ellipse" presStyleLbl="trBgShp" presStyleIdx="0" presStyleCnt="1"/>
      <dgm:spPr/>
    </dgm:pt>
    <dgm:pt modelId="{57906301-5C84-4E2E-B49D-A292C46F7334}" type="pres">
      <dgm:prSet presAssocID="{A3689B35-76DD-4FF9-A553-10B0B34B62D8}" presName="arrow1" presStyleLbl="fgShp" presStyleIdx="0" presStyleCnt="1"/>
      <dgm:spPr/>
    </dgm:pt>
    <dgm:pt modelId="{3D845242-57A8-4EFC-90DA-10AF88E5ABAD}" type="pres">
      <dgm:prSet presAssocID="{A3689B35-76DD-4FF9-A553-10B0B34B62D8}" presName="rectangle" presStyleLbl="revTx" presStyleIdx="0" presStyleCnt="1">
        <dgm:presLayoutVars>
          <dgm:bulletEnabled val="1"/>
        </dgm:presLayoutVars>
      </dgm:prSet>
      <dgm:spPr/>
      <dgm:t>
        <a:bodyPr/>
        <a:lstStyle/>
        <a:p>
          <a:pPr rtl="1"/>
          <a:endParaRPr lang="fa-IR"/>
        </a:p>
      </dgm:t>
    </dgm:pt>
    <dgm:pt modelId="{693BBCA9-5737-4A77-9D39-65EDE633D284}" type="pres">
      <dgm:prSet presAssocID="{EF01497A-F503-4963-BDE9-3913274D0CE0}" presName="item1" presStyleLbl="node1" presStyleIdx="0" presStyleCnt="2">
        <dgm:presLayoutVars>
          <dgm:bulletEnabled val="1"/>
        </dgm:presLayoutVars>
      </dgm:prSet>
      <dgm:spPr/>
      <dgm:t>
        <a:bodyPr/>
        <a:lstStyle/>
        <a:p>
          <a:pPr rtl="1"/>
          <a:endParaRPr lang="fa-IR"/>
        </a:p>
      </dgm:t>
    </dgm:pt>
    <dgm:pt modelId="{64A1E8F4-F53D-4C44-B3D2-3876F9BEE268}" type="pres">
      <dgm:prSet presAssocID="{E9A9AA8C-8733-4C16-B15F-4FD26C62D2E7}" presName="item2" presStyleLbl="node1" presStyleIdx="1" presStyleCnt="2">
        <dgm:presLayoutVars>
          <dgm:bulletEnabled val="1"/>
        </dgm:presLayoutVars>
      </dgm:prSet>
      <dgm:spPr/>
      <dgm:t>
        <a:bodyPr/>
        <a:lstStyle/>
        <a:p>
          <a:pPr rtl="1"/>
          <a:endParaRPr lang="fa-IR"/>
        </a:p>
      </dgm:t>
    </dgm:pt>
    <dgm:pt modelId="{34CD41DF-4EB5-4316-AF35-1EA3922263C7}" type="pres">
      <dgm:prSet presAssocID="{A3689B35-76DD-4FF9-A553-10B0B34B62D8}" presName="funnel" presStyleLbl="trAlignAcc1" presStyleIdx="0" presStyleCnt="1" custLinFactNeighborX="-218" custLinFactNeighborY="-544"/>
      <dgm:spPr/>
    </dgm:pt>
  </dgm:ptLst>
  <dgm:cxnLst>
    <dgm:cxn modelId="{58825621-EA1C-46EF-82CE-787F3311A3B8}" srcId="{A3689B35-76DD-4FF9-A553-10B0B34B62D8}" destId="{EF01497A-F503-4963-BDE9-3913274D0CE0}" srcOrd="1" destOrd="0" parTransId="{1A78A506-E936-4DB5-A41E-9A78CE1C4571}" sibTransId="{E6452D1F-7570-4B70-88E6-15C3A0A6622F}"/>
    <dgm:cxn modelId="{31550228-3583-45C5-B33C-ABAFF27EA131}" type="presOf" srcId="{869F2D39-5B22-4EEB-BB45-9EBB483F726E}" destId="{64A1E8F4-F53D-4C44-B3D2-3876F9BEE268}" srcOrd="0" destOrd="0" presId="urn:microsoft.com/office/officeart/2005/8/layout/funnel1"/>
    <dgm:cxn modelId="{3A624D56-E675-464C-A106-A1CC1E458ABD}" type="presOf" srcId="{E9A9AA8C-8733-4C16-B15F-4FD26C62D2E7}" destId="{3D845242-57A8-4EFC-90DA-10AF88E5ABAD}" srcOrd="0" destOrd="0" presId="urn:microsoft.com/office/officeart/2005/8/layout/funnel1"/>
    <dgm:cxn modelId="{696066B0-C388-4801-AA08-D5A69BA2A1C3}" type="presOf" srcId="{EF01497A-F503-4963-BDE9-3913274D0CE0}" destId="{693BBCA9-5737-4A77-9D39-65EDE633D284}" srcOrd="0" destOrd="0" presId="urn:microsoft.com/office/officeart/2005/8/layout/funnel1"/>
    <dgm:cxn modelId="{A1730B65-A722-4F63-9AED-572D644F1EA1}" srcId="{A3689B35-76DD-4FF9-A553-10B0B34B62D8}" destId="{869F2D39-5B22-4EEB-BB45-9EBB483F726E}" srcOrd="0" destOrd="0" parTransId="{08513FF3-11A3-494F-ACB7-689A5D9D73E0}" sibTransId="{EA381BA2-3817-48A3-9A32-FAD86835E1E5}"/>
    <dgm:cxn modelId="{EEA73E7F-69EA-44D0-9587-5C5FEF54BFE5}" srcId="{A3689B35-76DD-4FF9-A553-10B0B34B62D8}" destId="{E9A9AA8C-8733-4C16-B15F-4FD26C62D2E7}" srcOrd="2" destOrd="0" parTransId="{9B55E338-0EA0-46DC-8770-94BDBEC6D962}" sibTransId="{57344DE4-77E8-451D-BAE5-6C7A1CBA32FE}"/>
    <dgm:cxn modelId="{BE11E8CF-A8C8-41D8-BE50-FDE4B120CECF}" type="presOf" srcId="{A3689B35-76DD-4FF9-A553-10B0B34B62D8}" destId="{CF8C2815-7C1D-4CEA-B865-D09313E823B8}" srcOrd="0" destOrd="0" presId="urn:microsoft.com/office/officeart/2005/8/layout/funnel1"/>
    <dgm:cxn modelId="{B65307A9-53A5-478A-8874-0CF9F2578DE4}" type="presParOf" srcId="{CF8C2815-7C1D-4CEA-B865-D09313E823B8}" destId="{0FDC9858-FC70-44BE-A267-36302BE7FDDA}" srcOrd="0" destOrd="0" presId="urn:microsoft.com/office/officeart/2005/8/layout/funnel1"/>
    <dgm:cxn modelId="{80B7FC5F-3A03-457C-A5E5-87B4AF2A07C5}" type="presParOf" srcId="{CF8C2815-7C1D-4CEA-B865-D09313E823B8}" destId="{57906301-5C84-4E2E-B49D-A292C46F7334}" srcOrd="1" destOrd="0" presId="urn:microsoft.com/office/officeart/2005/8/layout/funnel1"/>
    <dgm:cxn modelId="{97525CD9-8D01-427F-932E-967DB49C9BB0}" type="presParOf" srcId="{CF8C2815-7C1D-4CEA-B865-D09313E823B8}" destId="{3D845242-57A8-4EFC-90DA-10AF88E5ABAD}" srcOrd="2" destOrd="0" presId="urn:microsoft.com/office/officeart/2005/8/layout/funnel1"/>
    <dgm:cxn modelId="{B98D3A1C-F086-48E1-9C68-E674B8D23C45}" type="presParOf" srcId="{CF8C2815-7C1D-4CEA-B865-D09313E823B8}" destId="{693BBCA9-5737-4A77-9D39-65EDE633D284}" srcOrd="3" destOrd="0" presId="urn:microsoft.com/office/officeart/2005/8/layout/funnel1"/>
    <dgm:cxn modelId="{47627363-E241-4922-84F6-B271CAB458ED}" type="presParOf" srcId="{CF8C2815-7C1D-4CEA-B865-D09313E823B8}" destId="{64A1E8F4-F53D-4C44-B3D2-3876F9BEE268}" srcOrd="4" destOrd="0" presId="urn:microsoft.com/office/officeart/2005/8/layout/funnel1"/>
    <dgm:cxn modelId="{A60EC0DC-B218-4AA7-A9F1-C09BB42A8477}" type="presParOf" srcId="{CF8C2815-7C1D-4CEA-B865-D09313E823B8}" destId="{34CD41DF-4EB5-4316-AF35-1EA3922263C7}" srcOrd="5"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689B35-76DD-4FF9-A553-10B0B34B62D8}" type="doc">
      <dgm:prSet loTypeId="urn:microsoft.com/office/officeart/2005/8/layout/funnel1" loCatId="process" qsTypeId="urn:microsoft.com/office/officeart/2005/8/quickstyle/simple1" qsCatId="simple" csTypeId="urn:microsoft.com/office/officeart/2005/8/colors/accent1_2" csCatId="accent1" phldr="1"/>
      <dgm:spPr/>
    </dgm:pt>
    <dgm:pt modelId="{869F2D39-5B22-4EEB-BB45-9EBB483F726E}">
      <dgm:prSet phldrT="[Text]"/>
      <dgm:spPr/>
      <dgm:t>
        <a:bodyPr/>
        <a:lstStyle/>
        <a:p>
          <a:pPr rtl="1"/>
          <a:r>
            <a:rPr lang="fa-IR" dirty="0" smtClean="0">
              <a:cs typeface="B Titr" panose="00000700000000000000" pitchFamily="2" charset="-78"/>
            </a:rPr>
            <a:t>بهترین یادگیری</a:t>
          </a:r>
        </a:p>
        <a:p>
          <a:pPr rtl="1"/>
          <a:r>
            <a:rPr lang="fa-IR" dirty="0" smtClean="0">
              <a:solidFill>
                <a:srgbClr val="FF0000"/>
              </a:solidFill>
              <a:cs typeface="B Titr" panose="00000700000000000000" pitchFamily="2" charset="-78"/>
            </a:rPr>
            <a:t>13</a:t>
          </a:r>
          <a:endParaRPr lang="fa-IR" dirty="0">
            <a:solidFill>
              <a:srgbClr val="FF0000"/>
            </a:solidFill>
            <a:cs typeface="B Titr" panose="00000700000000000000" pitchFamily="2" charset="-78"/>
          </a:endParaRPr>
        </a:p>
      </dgm:t>
    </dgm:pt>
    <dgm:pt modelId="{08513FF3-11A3-494F-ACB7-689A5D9D73E0}" type="parTrans" cxnId="{A1730B65-A722-4F63-9AED-572D644F1EA1}">
      <dgm:prSet/>
      <dgm:spPr/>
      <dgm:t>
        <a:bodyPr/>
        <a:lstStyle/>
        <a:p>
          <a:pPr rtl="1"/>
          <a:endParaRPr lang="fa-IR"/>
        </a:p>
      </dgm:t>
    </dgm:pt>
    <dgm:pt modelId="{EA381BA2-3817-48A3-9A32-FAD86835E1E5}" type="sibTrans" cxnId="{A1730B65-A722-4F63-9AED-572D644F1EA1}">
      <dgm:prSet/>
      <dgm:spPr/>
      <dgm:t>
        <a:bodyPr/>
        <a:lstStyle/>
        <a:p>
          <a:pPr rtl="1"/>
          <a:endParaRPr lang="fa-IR"/>
        </a:p>
      </dgm:t>
    </dgm:pt>
    <dgm:pt modelId="{EF01497A-F503-4963-BDE9-3913274D0CE0}">
      <dgm:prSet phldrT="[Text]"/>
      <dgm:spPr/>
      <dgm:t>
        <a:bodyPr/>
        <a:lstStyle/>
        <a:p>
          <a:pPr rtl="1"/>
          <a:r>
            <a:rPr lang="fa-IR" dirty="0" smtClean="0">
              <a:cs typeface="B Titr" panose="00000700000000000000" pitchFamily="2" charset="-78"/>
            </a:rPr>
            <a:t>بازداری پس گستر</a:t>
          </a:r>
        </a:p>
        <a:p>
          <a:pPr rtl="1"/>
          <a:r>
            <a:rPr lang="fa-IR" dirty="0" smtClean="0">
              <a:solidFill>
                <a:srgbClr val="FF0000"/>
              </a:solidFill>
              <a:cs typeface="B Titr" panose="00000700000000000000" pitchFamily="2" charset="-78"/>
            </a:rPr>
            <a:t>14</a:t>
          </a:r>
          <a:endParaRPr lang="fa-IR" dirty="0">
            <a:solidFill>
              <a:srgbClr val="FF0000"/>
            </a:solidFill>
            <a:cs typeface="B Titr" panose="00000700000000000000" pitchFamily="2" charset="-78"/>
          </a:endParaRPr>
        </a:p>
      </dgm:t>
    </dgm:pt>
    <dgm:pt modelId="{1A78A506-E936-4DB5-A41E-9A78CE1C4571}" type="parTrans" cxnId="{58825621-EA1C-46EF-82CE-787F3311A3B8}">
      <dgm:prSet/>
      <dgm:spPr/>
      <dgm:t>
        <a:bodyPr/>
        <a:lstStyle/>
        <a:p>
          <a:pPr rtl="1"/>
          <a:endParaRPr lang="fa-IR"/>
        </a:p>
      </dgm:t>
    </dgm:pt>
    <dgm:pt modelId="{E6452D1F-7570-4B70-88E6-15C3A0A6622F}" type="sibTrans" cxnId="{58825621-EA1C-46EF-82CE-787F3311A3B8}">
      <dgm:prSet/>
      <dgm:spPr/>
      <dgm:t>
        <a:bodyPr/>
        <a:lstStyle/>
        <a:p>
          <a:pPr rtl="1"/>
          <a:endParaRPr lang="fa-IR"/>
        </a:p>
      </dgm:t>
    </dgm:pt>
    <dgm:pt modelId="{E9A9AA8C-8733-4C16-B15F-4FD26C62D2E7}">
      <dgm:prSet phldrT="[Text]"/>
      <dgm:spPr/>
      <dgm:t>
        <a:bodyPr/>
        <a:lstStyle/>
        <a:p>
          <a:pPr rtl="1"/>
          <a:r>
            <a:rPr lang="fa-IR" dirty="0" smtClean="0">
              <a:solidFill>
                <a:srgbClr val="FFFF00"/>
              </a:solidFill>
              <a:cs typeface="B Titr" panose="00000700000000000000" pitchFamily="2" charset="-78"/>
            </a:rPr>
            <a:t>بازیابی= 13/6</a:t>
          </a:r>
          <a:endParaRPr lang="fa-IR" dirty="0">
            <a:solidFill>
              <a:srgbClr val="FFFF00"/>
            </a:solidFill>
            <a:cs typeface="B Titr" panose="00000700000000000000" pitchFamily="2" charset="-78"/>
          </a:endParaRPr>
        </a:p>
      </dgm:t>
    </dgm:pt>
    <dgm:pt modelId="{9B55E338-0EA0-46DC-8770-94BDBEC6D962}" type="parTrans" cxnId="{EEA73E7F-69EA-44D0-9587-5C5FEF54BFE5}">
      <dgm:prSet/>
      <dgm:spPr/>
      <dgm:t>
        <a:bodyPr/>
        <a:lstStyle/>
        <a:p>
          <a:pPr rtl="1"/>
          <a:endParaRPr lang="fa-IR"/>
        </a:p>
      </dgm:t>
    </dgm:pt>
    <dgm:pt modelId="{57344DE4-77E8-451D-BAE5-6C7A1CBA32FE}" type="sibTrans" cxnId="{EEA73E7F-69EA-44D0-9587-5C5FEF54BFE5}">
      <dgm:prSet/>
      <dgm:spPr/>
      <dgm:t>
        <a:bodyPr/>
        <a:lstStyle/>
        <a:p>
          <a:pPr rtl="1"/>
          <a:endParaRPr lang="fa-IR"/>
        </a:p>
      </dgm:t>
    </dgm:pt>
    <dgm:pt modelId="{2A1697C1-ABE1-4D79-AAAA-B3F8DDA4AE9E}">
      <dgm:prSet phldrT="[Text]"/>
      <dgm:spPr/>
      <dgm:t>
        <a:bodyPr/>
        <a:lstStyle/>
        <a:p>
          <a:pPr rtl="1"/>
          <a:r>
            <a:rPr lang="fa-IR" dirty="0" smtClean="0">
              <a:solidFill>
                <a:schemeClr val="bg1"/>
              </a:solidFill>
              <a:cs typeface="B Titr" panose="00000700000000000000" pitchFamily="2" charset="-78"/>
            </a:rPr>
            <a:t>یادآوری درنگیده</a:t>
          </a:r>
        </a:p>
        <a:p>
          <a:pPr rtl="1"/>
          <a:r>
            <a:rPr lang="fa-IR" dirty="0" smtClean="0">
              <a:solidFill>
                <a:srgbClr val="FF0000"/>
              </a:solidFill>
              <a:cs typeface="B Titr" panose="00000700000000000000" pitchFamily="2" charset="-78"/>
            </a:rPr>
            <a:t>14</a:t>
          </a:r>
          <a:endParaRPr lang="fa-IR" dirty="0">
            <a:solidFill>
              <a:srgbClr val="FF0000"/>
            </a:solidFill>
            <a:cs typeface="B Titr" panose="00000700000000000000" pitchFamily="2" charset="-78"/>
          </a:endParaRPr>
        </a:p>
      </dgm:t>
    </dgm:pt>
    <dgm:pt modelId="{12F7B9DC-F6AF-44AA-B5B7-0D8C204BCA89}" type="parTrans" cxnId="{9105BA03-F37D-435A-A5FA-C6C9F15B1493}">
      <dgm:prSet/>
      <dgm:spPr/>
      <dgm:t>
        <a:bodyPr/>
        <a:lstStyle/>
        <a:p>
          <a:pPr rtl="1"/>
          <a:endParaRPr lang="fa-IR"/>
        </a:p>
      </dgm:t>
    </dgm:pt>
    <dgm:pt modelId="{6C5760C3-FC87-47FA-ADF9-646092417B13}" type="sibTrans" cxnId="{9105BA03-F37D-435A-A5FA-C6C9F15B1493}">
      <dgm:prSet/>
      <dgm:spPr/>
      <dgm:t>
        <a:bodyPr/>
        <a:lstStyle/>
        <a:p>
          <a:pPr rtl="1"/>
          <a:endParaRPr lang="fa-IR"/>
        </a:p>
      </dgm:t>
    </dgm:pt>
    <dgm:pt modelId="{CF8C2815-7C1D-4CEA-B865-D09313E823B8}" type="pres">
      <dgm:prSet presAssocID="{A3689B35-76DD-4FF9-A553-10B0B34B62D8}" presName="Name0" presStyleCnt="0">
        <dgm:presLayoutVars>
          <dgm:chMax val="4"/>
          <dgm:resizeHandles val="exact"/>
        </dgm:presLayoutVars>
      </dgm:prSet>
      <dgm:spPr/>
    </dgm:pt>
    <dgm:pt modelId="{0FDC9858-FC70-44BE-A267-36302BE7FDDA}" type="pres">
      <dgm:prSet presAssocID="{A3689B35-76DD-4FF9-A553-10B0B34B62D8}" presName="ellipse" presStyleLbl="trBgShp" presStyleIdx="0" presStyleCnt="1"/>
      <dgm:spPr/>
    </dgm:pt>
    <dgm:pt modelId="{57906301-5C84-4E2E-B49D-A292C46F7334}" type="pres">
      <dgm:prSet presAssocID="{A3689B35-76DD-4FF9-A553-10B0B34B62D8}" presName="arrow1" presStyleLbl="fgShp" presStyleIdx="0" presStyleCnt="1"/>
      <dgm:spPr/>
    </dgm:pt>
    <dgm:pt modelId="{3D845242-57A8-4EFC-90DA-10AF88E5ABAD}" type="pres">
      <dgm:prSet presAssocID="{A3689B35-76DD-4FF9-A553-10B0B34B62D8}" presName="rectangle" presStyleLbl="revTx" presStyleIdx="0" presStyleCnt="1">
        <dgm:presLayoutVars>
          <dgm:bulletEnabled val="1"/>
        </dgm:presLayoutVars>
      </dgm:prSet>
      <dgm:spPr/>
      <dgm:t>
        <a:bodyPr/>
        <a:lstStyle/>
        <a:p>
          <a:pPr rtl="1"/>
          <a:endParaRPr lang="fa-IR"/>
        </a:p>
      </dgm:t>
    </dgm:pt>
    <dgm:pt modelId="{693BBCA9-5737-4A77-9D39-65EDE633D284}" type="pres">
      <dgm:prSet presAssocID="{EF01497A-F503-4963-BDE9-3913274D0CE0}" presName="item1" presStyleLbl="node1" presStyleIdx="0" presStyleCnt="3" custLinFactNeighborX="4554" custLinFactNeighborY="7792">
        <dgm:presLayoutVars>
          <dgm:bulletEnabled val="1"/>
        </dgm:presLayoutVars>
      </dgm:prSet>
      <dgm:spPr/>
      <dgm:t>
        <a:bodyPr/>
        <a:lstStyle/>
        <a:p>
          <a:pPr rtl="1"/>
          <a:endParaRPr lang="fa-IR"/>
        </a:p>
      </dgm:t>
    </dgm:pt>
    <dgm:pt modelId="{F97B80CF-F914-40C3-B11E-E5F412727E66}" type="pres">
      <dgm:prSet presAssocID="{2A1697C1-ABE1-4D79-AAAA-B3F8DDA4AE9E}" presName="item2" presStyleLbl="node1" presStyleIdx="1" presStyleCnt="3">
        <dgm:presLayoutVars>
          <dgm:bulletEnabled val="1"/>
        </dgm:presLayoutVars>
      </dgm:prSet>
      <dgm:spPr/>
      <dgm:t>
        <a:bodyPr/>
        <a:lstStyle/>
        <a:p>
          <a:pPr rtl="1"/>
          <a:endParaRPr lang="fa-IR"/>
        </a:p>
      </dgm:t>
    </dgm:pt>
    <dgm:pt modelId="{F7CDD868-E49D-4A8A-979E-C12BB4D756A1}" type="pres">
      <dgm:prSet presAssocID="{E9A9AA8C-8733-4C16-B15F-4FD26C62D2E7}" presName="item3" presStyleLbl="node1" presStyleIdx="2" presStyleCnt="3">
        <dgm:presLayoutVars>
          <dgm:bulletEnabled val="1"/>
        </dgm:presLayoutVars>
      </dgm:prSet>
      <dgm:spPr/>
      <dgm:t>
        <a:bodyPr/>
        <a:lstStyle/>
        <a:p>
          <a:pPr rtl="1"/>
          <a:endParaRPr lang="fa-IR"/>
        </a:p>
      </dgm:t>
    </dgm:pt>
    <dgm:pt modelId="{34CD41DF-4EB5-4316-AF35-1EA3922263C7}" type="pres">
      <dgm:prSet presAssocID="{A3689B35-76DD-4FF9-A553-10B0B34B62D8}" presName="funnel" presStyleLbl="trAlignAcc1" presStyleIdx="0" presStyleCnt="1" custLinFactNeighborX="-218" custLinFactNeighborY="-544"/>
      <dgm:spPr/>
    </dgm:pt>
  </dgm:ptLst>
  <dgm:cxnLst>
    <dgm:cxn modelId="{DD12D209-9E23-4EF8-B5F0-3FAE64A5EF56}" type="presOf" srcId="{EF01497A-F503-4963-BDE9-3913274D0CE0}" destId="{F97B80CF-F914-40C3-B11E-E5F412727E66}" srcOrd="0" destOrd="0" presId="urn:microsoft.com/office/officeart/2005/8/layout/funnel1"/>
    <dgm:cxn modelId="{58825621-EA1C-46EF-82CE-787F3311A3B8}" srcId="{A3689B35-76DD-4FF9-A553-10B0B34B62D8}" destId="{EF01497A-F503-4963-BDE9-3913274D0CE0}" srcOrd="1" destOrd="0" parTransId="{1A78A506-E936-4DB5-A41E-9A78CE1C4571}" sibTransId="{E6452D1F-7570-4B70-88E6-15C3A0A6622F}"/>
    <dgm:cxn modelId="{412237D9-8EC4-47B8-A574-5B16BB2D249A}" type="presOf" srcId="{E9A9AA8C-8733-4C16-B15F-4FD26C62D2E7}" destId="{3D845242-57A8-4EFC-90DA-10AF88E5ABAD}" srcOrd="0" destOrd="0" presId="urn:microsoft.com/office/officeart/2005/8/layout/funnel1"/>
    <dgm:cxn modelId="{9105BA03-F37D-435A-A5FA-C6C9F15B1493}" srcId="{A3689B35-76DD-4FF9-A553-10B0B34B62D8}" destId="{2A1697C1-ABE1-4D79-AAAA-B3F8DDA4AE9E}" srcOrd="2" destOrd="0" parTransId="{12F7B9DC-F6AF-44AA-B5B7-0D8C204BCA89}" sibTransId="{6C5760C3-FC87-47FA-ADF9-646092417B13}"/>
    <dgm:cxn modelId="{6910024D-2224-44AB-B146-EA37C6C28AEC}" type="presOf" srcId="{869F2D39-5B22-4EEB-BB45-9EBB483F726E}" destId="{F7CDD868-E49D-4A8A-979E-C12BB4D756A1}" srcOrd="0" destOrd="0" presId="urn:microsoft.com/office/officeart/2005/8/layout/funnel1"/>
    <dgm:cxn modelId="{D39BC9B2-2097-41AE-9171-53BB6C0D11CE}" type="presOf" srcId="{2A1697C1-ABE1-4D79-AAAA-B3F8DDA4AE9E}" destId="{693BBCA9-5737-4A77-9D39-65EDE633D284}" srcOrd="0" destOrd="0" presId="urn:microsoft.com/office/officeart/2005/8/layout/funnel1"/>
    <dgm:cxn modelId="{A1730B65-A722-4F63-9AED-572D644F1EA1}" srcId="{A3689B35-76DD-4FF9-A553-10B0B34B62D8}" destId="{869F2D39-5B22-4EEB-BB45-9EBB483F726E}" srcOrd="0" destOrd="0" parTransId="{08513FF3-11A3-494F-ACB7-689A5D9D73E0}" sibTransId="{EA381BA2-3817-48A3-9A32-FAD86835E1E5}"/>
    <dgm:cxn modelId="{EEA73E7F-69EA-44D0-9587-5C5FEF54BFE5}" srcId="{A3689B35-76DD-4FF9-A553-10B0B34B62D8}" destId="{E9A9AA8C-8733-4C16-B15F-4FD26C62D2E7}" srcOrd="3" destOrd="0" parTransId="{9B55E338-0EA0-46DC-8770-94BDBEC6D962}" sibTransId="{57344DE4-77E8-451D-BAE5-6C7A1CBA32FE}"/>
    <dgm:cxn modelId="{6CA0F4BF-BC3B-4E07-8399-FF0E5E1A14FF}" type="presOf" srcId="{A3689B35-76DD-4FF9-A553-10B0B34B62D8}" destId="{CF8C2815-7C1D-4CEA-B865-D09313E823B8}" srcOrd="0" destOrd="0" presId="urn:microsoft.com/office/officeart/2005/8/layout/funnel1"/>
    <dgm:cxn modelId="{17B4D351-C8AC-4C83-9693-19340D15D99D}" type="presParOf" srcId="{CF8C2815-7C1D-4CEA-B865-D09313E823B8}" destId="{0FDC9858-FC70-44BE-A267-36302BE7FDDA}" srcOrd="0" destOrd="0" presId="urn:microsoft.com/office/officeart/2005/8/layout/funnel1"/>
    <dgm:cxn modelId="{BA8C6B25-4075-427A-A9EA-925898A3EE0F}" type="presParOf" srcId="{CF8C2815-7C1D-4CEA-B865-D09313E823B8}" destId="{57906301-5C84-4E2E-B49D-A292C46F7334}" srcOrd="1" destOrd="0" presId="urn:microsoft.com/office/officeart/2005/8/layout/funnel1"/>
    <dgm:cxn modelId="{AE6DAEE5-1BB9-4E72-B073-AD807C350893}" type="presParOf" srcId="{CF8C2815-7C1D-4CEA-B865-D09313E823B8}" destId="{3D845242-57A8-4EFC-90DA-10AF88E5ABAD}" srcOrd="2" destOrd="0" presId="urn:microsoft.com/office/officeart/2005/8/layout/funnel1"/>
    <dgm:cxn modelId="{024B6871-CB2E-4BF9-87FC-26A835B17EFB}" type="presParOf" srcId="{CF8C2815-7C1D-4CEA-B865-D09313E823B8}" destId="{693BBCA9-5737-4A77-9D39-65EDE633D284}" srcOrd="3" destOrd="0" presId="urn:microsoft.com/office/officeart/2005/8/layout/funnel1"/>
    <dgm:cxn modelId="{26706B15-85A5-4100-9769-01D7A25F1A49}" type="presParOf" srcId="{CF8C2815-7C1D-4CEA-B865-D09313E823B8}" destId="{F97B80CF-F914-40C3-B11E-E5F412727E66}" srcOrd="4" destOrd="0" presId="urn:microsoft.com/office/officeart/2005/8/layout/funnel1"/>
    <dgm:cxn modelId="{546877CA-51FD-4DF8-9C07-51B56F32B2BC}" type="presParOf" srcId="{CF8C2815-7C1D-4CEA-B865-D09313E823B8}" destId="{F7CDD868-E49D-4A8A-979E-C12BB4D756A1}" srcOrd="5" destOrd="0" presId="urn:microsoft.com/office/officeart/2005/8/layout/funnel1"/>
    <dgm:cxn modelId="{4DCCB65E-11C2-431D-80A1-01C2755FB272}" type="presParOf" srcId="{CF8C2815-7C1D-4CEA-B865-D09313E823B8}" destId="{34CD41DF-4EB5-4316-AF35-1EA3922263C7}" srcOrd="6" destOrd="0" presId="urn:microsoft.com/office/officeart/2005/8/layout/funne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689B35-76DD-4FF9-A553-10B0B34B62D8}" type="doc">
      <dgm:prSet loTypeId="urn:microsoft.com/office/officeart/2005/8/layout/funnel1" loCatId="process" qsTypeId="urn:microsoft.com/office/officeart/2005/8/quickstyle/simple1" qsCatId="simple" csTypeId="urn:microsoft.com/office/officeart/2005/8/colors/accent1_2" csCatId="accent1" phldr="1"/>
      <dgm:spPr/>
    </dgm:pt>
    <dgm:pt modelId="{869F2D39-5B22-4EEB-BB45-9EBB483F726E}">
      <dgm:prSet phldrT="[Text]"/>
      <dgm:spPr/>
      <dgm:t>
        <a:bodyPr/>
        <a:lstStyle/>
        <a:p>
          <a:pPr rtl="1"/>
          <a:r>
            <a:rPr lang="fa-IR" dirty="0" smtClean="0">
              <a:cs typeface="B Titr" panose="00000700000000000000" pitchFamily="2" charset="-78"/>
            </a:rPr>
            <a:t>بهترین یادگیری</a:t>
          </a:r>
        </a:p>
        <a:p>
          <a:pPr rtl="1"/>
          <a:r>
            <a:rPr lang="fa-IR" dirty="0" smtClean="0">
              <a:solidFill>
                <a:srgbClr val="FF0000"/>
              </a:solidFill>
              <a:cs typeface="B Titr" panose="00000700000000000000" pitchFamily="2" charset="-78"/>
            </a:rPr>
            <a:t>13</a:t>
          </a:r>
          <a:endParaRPr lang="fa-IR" dirty="0">
            <a:solidFill>
              <a:srgbClr val="FF0000"/>
            </a:solidFill>
            <a:cs typeface="B Titr" panose="00000700000000000000" pitchFamily="2" charset="-78"/>
          </a:endParaRPr>
        </a:p>
      </dgm:t>
    </dgm:pt>
    <dgm:pt modelId="{08513FF3-11A3-494F-ACB7-689A5D9D73E0}" type="parTrans" cxnId="{A1730B65-A722-4F63-9AED-572D644F1EA1}">
      <dgm:prSet/>
      <dgm:spPr/>
      <dgm:t>
        <a:bodyPr/>
        <a:lstStyle/>
        <a:p>
          <a:pPr rtl="1"/>
          <a:endParaRPr lang="fa-IR"/>
        </a:p>
      </dgm:t>
    </dgm:pt>
    <dgm:pt modelId="{EA381BA2-3817-48A3-9A32-FAD86835E1E5}" type="sibTrans" cxnId="{A1730B65-A722-4F63-9AED-572D644F1EA1}">
      <dgm:prSet/>
      <dgm:spPr/>
      <dgm:t>
        <a:bodyPr/>
        <a:lstStyle/>
        <a:p>
          <a:pPr rtl="1"/>
          <a:endParaRPr lang="fa-IR"/>
        </a:p>
      </dgm:t>
    </dgm:pt>
    <dgm:pt modelId="{EF01497A-F503-4963-BDE9-3913274D0CE0}">
      <dgm:prSet phldrT="[Text]"/>
      <dgm:spPr/>
      <dgm:t>
        <a:bodyPr/>
        <a:lstStyle/>
        <a:p>
          <a:pPr rtl="1"/>
          <a:r>
            <a:rPr lang="fa-IR" dirty="0" smtClean="0">
              <a:cs typeface="B Titr" panose="00000700000000000000" pitchFamily="2" charset="-78"/>
            </a:rPr>
            <a:t>بازداری پس گستر</a:t>
          </a:r>
        </a:p>
        <a:p>
          <a:pPr rtl="1"/>
          <a:r>
            <a:rPr lang="fa-IR" dirty="0" smtClean="0">
              <a:solidFill>
                <a:srgbClr val="FF0000"/>
              </a:solidFill>
              <a:cs typeface="B Titr" panose="00000700000000000000" pitchFamily="2" charset="-78"/>
            </a:rPr>
            <a:t>14</a:t>
          </a:r>
          <a:endParaRPr lang="fa-IR" dirty="0">
            <a:solidFill>
              <a:srgbClr val="FF0000"/>
            </a:solidFill>
            <a:cs typeface="B Titr" panose="00000700000000000000" pitchFamily="2" charset="-78"/>
          </a:endParaRPr>
        </a:p>
      </dgm:t>
    </dgm:pt>
    <dgm:pt modelId="{1A78A506-E936-4DB5-A41E-9A78CE1C4571}" type="parTrans" cxnId="{58825621-EA1C-46EF-82CE-787F3311A3B8}">
      <dgm:prSet/>
      <dgm:spPr/>
      <dgm:t>
        <a:bodyPr/>
        <a:lstStyle/>
        <a:p>
          <a:pPr rtl="1"/>
          <a:endParaRPr lang="fa-IR"/>
        </a:p>
      </dgm:t>
    </dgm:pt>
    <dgm:pt modelId="{E6452D1F-7570-4B70-88E6-15C3A0A6622F}" type="sibTrans" cxnId="{58825621-EA1C-46EF-82CE-787F3311A3B8}">
      <dgm:prSet/>
      <dgm:spPr/>
      <dgm:t>
        <a:bodyPr/>
        <a:lstStyle/>
        <a:p>
          <a:pPr rtl="1"/>
          <a:endParaRPr lang="fa-IR"/>
        </a:p>
      </dgm:t>
    </dgm:pt>
    <dgm:pt modelId="{E9A9AA8C-8733-4C16-B15F-4FD26C62D2E7}">
      <dgm:prSet phldrT="[Text]"/>
      <dgm:spPr/>
      <dgm:t>
        <a:bodyPr/>
        <a:lstStyle/>
        <a:p>
          <a:pPr rtl="1"/>
          <a:r>
            <a:rPr lang="fa-IR" dirty="0" smtClean="0">
              <a:solidFill>
                <a:srgbClr val="FFFF00"/>
              </a:solidFill>
              <a:cs typeface="B Titr" panose="00000700000000000000" pitchFamily="2" charset="-78"/>
            </a:rPr>
            <a:t>ذخیره کردن= 12/4</a:t>
          </a:r>
          <a:endParaRPr lang="fa-IR" dirty="0">
            <a:solidFill>
              <a:srgbClr val="FFFF00"/>
            </a:solidFill>
            <a:cs typeface="B Titr" panose="00000700000000000000" pitchFamily="2" charset="-78"/>
          </a:endParaRPr>
        </a:p>
      </dgm:t>
    </dgm:pt>
    <dgm:pt modelId="{9B55E338-0EA0-46DC-8770-94BDBEC6D962}" type="parTrans" cxnId="{EEA73E7F-69EA-44D0-9587-5C5FEF54BFE5}">
      <dgm:prSet/>
      <dgm:spPr/>
      <dgm:t>
        <a:bodyPr/>
        <a:lstStyle/>
        <a:p>
          <a:pPr rtl="1"/>
          <a:endParaRPr lang="fa-IR"/>
        </a:p>
      </dgm:t>
    </dgm:pt>
    <dgm:pt modelId="{57344DE4-77E8-451D-BAE5-6C7A1CBA32FE}" type="sibTrans" cxnId="{EEA73E7F-69EA-44D0-9587-5C5FEF54BFE5}">
      <dgm:prSet/>
      <dgm:spPr/>
      <dgm:t>
        <a:bodyPr/>
        <a:lstStyle/>
        <a:p>
          <a:pPr rtl="1"/>
          <a:endParaRPr lang="fa-IR"/>
        </a:p>
      </dgm:t>
    </dgm:pt>
    <dgm:pt modelId="{2A1697C1-ABE1-4D79-AAAA-B3F8DDA4AE9E}">
      <dgm:prSet phldrT="[Text]"/>
      <dgm:spPr/>
      <dgm:t>
        <a:bodyPr/>
        <a:lstStyle/>
        <a:p>
          <a:pPr rtl="1"/>
          <a:r>
            <a:rPr lang="fa-IR" dirty="0" smtClean="0">
              <a:solidFill>
                <a:schemeClr val="bg1"/>
              </a:solidFill>
              <a:cs typeface="B Titr" panose="00000700000000000000" pitchFamily="2" charset="-78"/>
            </a:rPr>
            <a:t>یادآوری درنگیده</a:t>
          </a:r>
        </a:p>
        <a:p>
          <a:pPr rtl="1"/>
          <a:r>
            <a:rPr lang="fa-IR" dirty="0" smtClean="0">
              <a:solidFill>
                <a:srgbClr val="FF0000"/>
              </a:solidFill>
              <a:cs typeface="B Titr" panose="00000700000000000000" pitchFamily="2" charset="-78"/>
            </a:rPr>
            <a:t>14</a:t>
          </a:r>
          <a:endParaRPr lang="fa-IR" dirty="0">
            <a:solidFill>
              <a:srgbClr val="FF0000"/>
            </a:solidFill>
            <a:cs typeface="B Titr" panose="00000700000000000000" pitchFamily="2" charset="-78"/>
          </a:endParaRPr>
        </a:p>
      </dgm:t>
    </dgm:pt>
    <dgm:pt modelId="{12F7B9DC-F6AF-44AA-B5B7-0D8C204BCA89}" type="parTrans" cxnId="{9105BA03-F37D-435A-A5FA-C6C9F15B1493}">
      <dgm:prSet/>
      <dgm:spPr/>
      <dgm:t>
        <a:bodyPr/>
        <a:lstStyle/>
        <a:p>
          <a:pPr rtl="1"/>
          <a:endParaRPr lang="fa-IR"/>
        </a:p>
      </dgm:t>
    </dgm:pt>
    <dgm:pt modelId="{6C5760C3-FC87-47FA-ADF9-646092417B13}" type="sibTrans" cxnId="{9105BA03-F37D-435A-A5FA-C6C9F15B1493}">
      <dgm:prSet/>
      <dgm:spPr/>
      <dgm:t>
        <a:bodyPr/>
        <a:lstStyle/>
        <a:p>
          <a:pPr rtl="1"/>
          <a:endParaRPr lang="fa-IR"/>
        </a:p>
      </dgm:t>
    </dgm:pt>
    <dgm:pt modelId="{CF8C2815-7C1D-4CEA-B865-D09313E823B8}" type="pres">
      <dgm:prSet presAssocID="{A3689B35-76DD-4FF9-A553-10B0B34B62D8}" presName="Name0" presStyleCnt="0">
        <dgm:presLayoutVars>
          <dgm:chMax val="4"/>
          <dgm:resizeHandles val="exact"/>
        </dgm:presLayoutVars>
      </dgm:prSet>
      <dgm:spPr/>
    </dgm:pt>
    <dgm:pt modelId="{0FDC9858-FC70-44BE-A267-36302BE7FDDA}" type="pres">
      <dgm:prSet presAssocID="{A3689B35-76DD-4FF9-A553-10B0B34B62D8}" presName="ellipse" presStyleLbl="trBgShp" presStyleIdx="0" presStyleCnt="1"/>
      <dgm:spPr/>
    </dgm:pt>
    <dgm:pt modelId="{57906301-5C84-4E2E-B49D-A292C46F7334}" type="pres">
      <dgm:prSet presAssocID="{A3689B35-76DD-4FF9-A553-10B0B34B62D8}" presName="arrow1" presStyleLbl="fgShp" presStyleIdx="0" presStyleCnt="1"/>
      <dgm:spPr/>
    </dgm:pt>
    <dgm:pt modelId="{3D845242-57A8-4EFC-90DA-10AF88E5ABAD}" type="pres">
      <dgm:prSet presAssocID="{A3689B35-76DD-4FF9-A553-10B0B34B62D8}" presName="rectangle" presStyleLbl="revTx" presStyleIdx="0" presStyleCnt="1">
        <dgm:presLayoutVars>
          <dgm:bulletEnabled val="1"/>
        </dgm:presLayoutVars>
      </dgm:prSet>
      <dgm:spPr/>
      <dgm:t>
        <a:bodyPr/>
        <a:lstStyle/>
        <a:p>
          <a:pPr rtl="1"/>
          <a:endParaRPr lang="fa-IR"/>
        </a:p>
      </dgm:t>
    </dgm:pt>
    <dgm:pt modelId="{693BBCA9-5737-4A77-9D39-65EDE633D284}" type="pres">
      <dgm:prSet presAssocID="{EF01497A-F503-4963-BDE9-3913274D0CE0}" presName="item1" presStyleLbl="node1" presStyleIdx="0" presStyleCnt="3" custScaleX="75593" custScaleY="69366" custLinFactNeighborX="4554" custLinFactNeighborY="7792">
        <dgm:presLayoutVars>
          <dgm:bulletEnabled val="1"/>
        </dgm:presLayoutVars>
      </dgm:prSet>
      <dgm:spPr/>
      <dgm:t>
        <a:bodyPr/>
        <a:lstStyle/>
        <a:p>
          <a:pPr rtl="1"/>
          <a:endParaRPr lang="fa-IR"/>
        </a:p>
      </dgm:t>
    </dgm:pt>
    <dgm:pt modelId="{F97B80CF-F914-40C3-B11E-E5F412727E66}" type="pres">
      <dgm:prSet presAssocID="{2A1697C1-ABE1-4D79-AAAA-B3F8DDA4AE9E}" presName="item2" presStyleLbl="node1" presStyleIdx="1" presStyleCnt="3" custScaleX="80975" custScaleY="73761" custLinFactNeighborX="-6478" custLinFactNeighborY="-29746">
        <dgm:presLayoutVars>
          <dgm:bulletEnabled val="1"/>
        </dgm:presLayoutVars>
      </dgm:prSet>
      <dgm:spPr/>
      <dgm:t>
        <a:bodyPr/>
        <a:lstStyle/>
        <a:p>
          <a:pPr rtl="1"/>
          <a:endParaRPr lang="fa-IR"/>
        </a:p>
      </dgm:t>
    </dgm:pt>
    <dgm:pt modelId="{F7CDD868-E49D-4A8A-979E-C12BB4D756A1}" type="pres">
      <dgm:prSet presAssocID="{E9A9AA8C-8733-4C16-B15F-4FD26C62D2E7}" presName="item3" presStyleLbl="node1" presStyleIdx="2" presStyleCnt="3" custScaleX="73753" custScaleY="70292" custLinFactNeighborX="-13316" custLinFactNeighborY="-13676">
        <dgm:presLayoutVars>
          <dgm:bulletEnabled val="1"/>
        </dgm:presLayoutVars>
      </dgm:prSet>
      <dgm:spPr/>
      <dgm:t>
        <a:bodyPr/>
        <a:lstStyle/>
        <a:p>
          <a:pPr rtl="1"/>
          <a:endParaRPr lang="fa-IR"/>
        </a:p>
      </dgm:t>
    </dgm:pt>
    <dgm:pt modelId="{34CD41DF-4EB5-4316-AF35-1EA3922263C7}" type="pres">
      <dgm:prSet presAssocID="{A3689B35-76DD-4FF9-A553-10B0B34B62D8}" presName="funnel" presStyleLbl="trAlignAcc1" presStyleIdx="0" presStyleCnt="1" custLinFactNeighborX="-286" custLinFactNeighborY="-175"/>
      <dgm:spPr/>
    </dgm:pt>
  </dgm:ptLst>
  <dgm:cxnLst>
    <dgm:cxn modelId="{58825621-EA1C-46EF-82CE-787F3311A3B8}" srcId="{A3689B35-76DD-4FF9-A553-10B0B34B62D8}" destId="{EF01497A-F503-4963-BDE9-3913274D0CE0}" srcOrd="1" destOrd="0" parTransId="{1A78A506-E936-4DB5-A41E-9A78CE1C4571}" sibTransId="{E6452D1F-7570-4B70-88E6-15C3A0A6622F}"/>
    <dgm:cxn modelId="{3592BB59-76ED-42F7-B369-78B95187A7A3}" type="presOf" srcId="{E9A9AA8C-8733-4C16-B15F-4FD26C62D2E7}" destId="{3D845242-57A8-4EFC-90DA-10AF88E5ABAD}" srcOrd="0" destOrd="0" presId="urn:microsoft.com/office/officeart/2005/8/layout/funnel1"/>
    <dgm:cxn modelId="{9105BA03-F37D-435A-A5FA-C6C9F15B1493}" srcId="{A3689B35-76DD-4FF9-A553-10B0B34B62D8}" destId="{2A1697C1-ABE1-4D79-AAAA-B3F8DDA4AE9E}" srcOrd="2" destOrd="0" parTransId="{12F7B9DC-F6AF-44AA-B5B7-0D8C204BCA89}" sibTransId="{6C5760C3-FC87-47FA-ADF9-646092417B13}"/>
    <dgm:cxn modelId="{01685D7A-97A3-4EE4-AC55-D4BA8B58358C}" type="presOf" srcId="{869F2D39-5B22-4EEB-BB45-9EBB483F726E}" destId="{F7CDD868-E49D-4A8A-979E-C12BB4D756A1}" srcOrd="0" destOrd="0" presId="urn:microsoft.com/office/officeart/2005/8/layout/funnel1"/>
    <dgm:cxn modelId="{070B1C02-2237-4AFF-A3C4-3CF8081D1DB3}" type="presOf" srcId="{2A1697C1-ABE1-4D79-AAAA-B3F8DDA4AE9E}" destId="{693BBCA9-5737-4A77-9D39-65EDE633D284}" srcOrd="0" destOrd="0" presId="urn:microsoft.com/office/officeart/2005/8/layout/funnel1"/>
    <dgm:cxn modelId="{A1730B65-A722-4F63-9AED-572D644F1EA1}" srcId="{A3689B35-76DD-4FF9-A553-10B0B34B62D8}" destId="{869F2D39-5B22-4EEB-BB45-9EBB483F726E}" srcOrd="0" destOrd="0" parTransId="{08513FF3-11A3-494F-ACB7-689A5D9D73E0}" sibTransId="{EA381BA2-3817-48A3-9A32-FAD86835E1E5}"/>
    <dgm:cxn modelId="{EEA73E7F-69EA-44D0-9587-5C5FEF54BFE5}" srcId="{A3689B35-76DD-4FF9-A553-10B0B34B62D8}" destId="{E9A9AA8C-8733-4C16-B15F-4FD26C62D2E7}" srcOrd="3" destOrd="0" parTransId="{9B55E338-0EA0-46DC-8770-94BDBEC6D962}" sibTransId="{57344DE4-77E8-451D-BAE5-6C7A1CBA32FE}"/>
    <dgm:cxn modelId="{1AE98916-3EE8-4869-9FB8-C16AA57F8232}" type="presOf" srcId="{EF01497A-F503-4963-BDE9-3913274D0CE0}" destId="{F97B80CF-F914-40C3-B11E-E5F412727E66}" srcOrd="0" destOrd="0" presId="urn:microsoft.com/office/officeart/2005/8/layout/funnel1"/>
    <dgm:cxn modelId="{25C7741A-C26D-4428-AC43-B0764668381F}" type="presOf" srcId="{A3689B35-76DD-4FF9-A553-10B0B34B62D8}" destId="{CF8C2815-7C1D-4CEA-B865-D09313E823B8}" srcOrd="0" destOrd="0" presId="urn:microsoft.com/office/officeart/2005/8/layout/funnel1"/>
    <dgm:cxn modelId="{2819811C-C8EE-44F9-AB7D-CC41713FD117}" type="presParOf" srcId="{CF8C2815-7C1D-4CEA-B865-D09313E823B8}" destId="{0FDC9858-FC70-44BE-A267-36302BE7FDDA}" srcOrd="0" destOrd="0" presId="urn:microsoft.com/office/officeart/2005/8/layout/funnel1"/>
    <dgm:cxn modelId="{54E29BA1-EA59-4BC2-BC6E-7F98B6C6397F}" type="presParOf" srcId="{CF8C2815-7C1D-4CEA-B865-D09313E823B8}" destId="{57906301-5C84-4E2E-B49D-A292C46F7334}" srcOrd="1" destOrd="0" presId="urn:microsoft.com/office/officeart/2005/8/layout/funnel1"/>
    <dgm:cxn modelId="{E6CC8A15-BD4C-476E-8678-69E31271A305}" type="presParOf" srcId="{CF8C2815-7C1D-4CEA-B865-D09313E823B8}" destId="{3D845242-57A8-4EFC-90DA-10AF88E5ABAD}" srcOrd="2" destOrd="0" presId="urn:microsoft.com/office/officeart/2005/8/layout/funnel1"/>
    <dgm:cxn modelId="{998C9662-68E0-42B5-BAE8-DD77366FD28C}" type="presParOf" srcId="{CF8C2815-7C1D-4CEA-B865-D09313E823B8}" destId="{693BBCA9-5737-4A77-9D39-65EDE633D284}" srcOrd="3" destOrd="0" presId="urn:microsoft.com/office/officeart/2005/8/layout/funnel1"/>
    <dgm:cxn modelId="{F2D77EB7-8FB5-4820-804B-288F7D369BB9}" type="presParOf" srcId="{CF8C2815-7C1D-4CEA-B865-D09313E823B8}" destId="{F97B80CF-F914-40C3-B11E-E5F412727E66}" srcOrd="4" destOrd="0" presId="urn:microsoft.com/office/officeart/2005/8/layout/funnel1"/>
    <dgm:cxn modelId="{3175C667-097A-48BE-B889-ED673A456039}" type="presParOf" srcId="{CF8C2815-7C1D-4CEA-B865-D09313E823B8}" destId="{F7CDD868-E49D-4A8A-979E-C12BB4D756A1}" srcOrd="5" destOrd="0" presId="urn:microsoft.com/office/officeart/2005/8/layout/funnel1"/>
    <dgm:cxn modelId="{1E61868A-66AD-4525-9FC7-8E322474AC57}" type="presParOf" srcId="{CF8C2815-7C1D-4CEA-B865-D09313E823B8}" destId="{34CD41DF-4EB5-4316-AF35-1EA3922263C7}" srcOrd="6" destOrd="0" presId="urn:microsoft.com/office/officeart/2005/8/layout/funnel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3689B35-76DD-4FF9-A553-10B0B34B62D8}" type="doc">
      <dgm:prSet loTypeId="urn:microsoft.com/office/officeart/2005/8/layout/funnel1" loCatId="process" qsTypeId="urn:microsoft.com/office/officeart/2005/8/quickstyle/simple1" qsCatId="simple" csTypeId="urn:microsoft.com/office/officeart/2005/8/colors/accent1_2" csCatId="accent1" phldr="1"/>
      <dgm:spPr/>
    </dgm:pt>
    <dgm:pt modelId="{869F2D39-5B22-4EEB-BB45-9EBB483F726E}">
      <dgm:prSet phldrT="[Text]"/>
      <dgm:spPr/>
      <dgm:t>
        <a:bodyPr/>
        <a:lstStyle/>
        <a:p>
          <a:pPr rtl="1"/>
          <a:r>
            <a:rPr lang="fa-IR" dirty="0" smtClean="0">
              <a:cs typeface="B Titr" panose="00000700000000000000" pitchFamily="2" charset="-78"/>
            </a:rPr>
            <a:t>بازشناسی</a:t>
          </a:r>
        </a:p>
        <a:p>
          <a:pPr rtl="1"/>
          <a:r>
            <a:rPr lang="fa-IR" dirty="0" smtClean="0">
              <a:solidFill>
                <a:srgbClr val="FF0000"/>
              </a:solidFill>
              <a:cs typeface="B Titr" panose="00000700000000000000" pitchFamily="2" charset="-78"/>
            </a:rPr>
            <a:t>15</a:t>
          </a:r>
          <a:endParaRPr lang="fa-IR" dirty="0">
            <a:solidFill>
              <a:srgbClr val="FF0000"/>
            </a:solidFill>
            <a:cs typeface="B Titr" panose="00000700000000000000" pitchFamily="2" charset="-78"/>
          </a:endParaRPr>
        </a:p>
      </dgm:t>
    </dgm:pt>
    <dgm:pt modelId="{08513FF3-11A3-494F-ACB7-689A5D9D73E0}" type="parTrans" cxnId="{A1730B65-A722-4F63-9AED-572D644F1EA1}">
      <dgm:prSet/>
      <dgm:spPr/>
      <dgm:t>
        <a:bodyPr/>
        <a:lstStyle/>
        <a:p>
          <a:pPr rtl="1"/>
          <a:endParaRPr lang="fa-IR"/>
        </a:p>
      </dgm:t>
    </dgm:pt>
    <dgm:pt modelId="{EA381BA2-3817-48A3-9A32-FAD86835E1E5}" type="sibTrans" cxnId="{A1730B65-A722-4F63-9AED-572D644F1EA1}">
      <dgm:prSet/>
      <dgm:spPr/>
      <dgm:t>
        <a:bodyPr/>
        <a:lstStyle/>
        <a:p>
          <a:pPr rtl="1"/>
          <a:endParaRPr lang="fa-IR"/>
        </a:p>
      </dgm:t>
    </dgm:pt>
    <dgm:pt modelId="{E9A9AA8C-8733-4C16-B15F-4FD26C62D2E7}">
      <dgm:prSet phldrT="[Text]"/>
      <dgm:spPr/>
      <dgm:t>
        <a:bodyPr/>
        <a:lstStyle/>
        <a:p>
          <a:pPr rtl="1"/>
          <a:r>
            <a:rPr lang="fa-IR" dirty="0" smtClean="0">
              <a:solidFill>
                <a:srgbClr val="FFFF00"/>
              </a:solidFill>
              <a:cs typeface="B Titr" panose="00000700000000000000" pitchFamily="2" charset="-78"/>
            </a:rPr>
            <a:t>بازشناسی= 15</a:t>
          </a:r>
          <a:endParaRPr lang="fa-IR" dirty="0">
            <a:solidFill>
              <a:srgbClr val="FFFF00"/>
            </a:solidFill>
            <a:cs typeface="B Titr" panose="00000700000000000000" pitchFamily="2" charset="-78"/>
          </a:endParaRPr>
        </a:p>
      </dgm:t>
    </dgm:pt>
    <dgm:pt modelId="{9B55E338-0EA0-46DC-8770-94BDBEC6D962}" type="parTrans" cxnId="{EEA73E7F-69EA-44D0-9587-5C5FEF54BFE5}">
      <dgm:prSet/>
      <dgm:spPr/>
      <dgm:t>
        <a:bodyPr/>
        <a:lstStyle/>
        <a:p>
          <a:pPr rtl="1"/>
          <a:endParaRPr lang="fa-IR"/>
        </a:p>
      </dgm:t>
    </dgm:pt>
    <dgm:pt modelId="{57344DE4-77E8-451D-BAE5-6C7A1CBA32FE}" type="sibTrans" cxnId="{EEA73E7F-69EA-44D0-9587-5C5FEF54BFE5}">
      <dgm:prSet/>
      <dgm:spPr/>
      <dgm:t>
        <a:bodyPr/>
        <a:lstStyle/>
        <a:p>
          <a:pPr rtl="1"/>
          <a:endParaRPr lang="fa-IR"/>
        </a:p>
      </dgm:t>
    </dgm:pt>
    <dgm:pt modelId="{CF8C2815-7C1D-4CEA-B865-D09313E823B8}" type="pres">
      <dgm:prSet presAssocID="{A3689B35-76DD-4FF9-A553-10B0B34B62D8}" presName="Name0" presStyleCnt="0">
        <dgm:presLayoutVars>
          <dgm:chMax val="4"/>
          <dgm:resizeHandles val="exact"/>
        </dgm:presLayoutVars>
      </dgm:prSet>
      <dgm:spPr/>
    </dgm:pt>
    <dgm:pt modelId="{0FDC9858-FC70-44BE-A267-36302BE7FDDA}" type="pres">
      <dgm:prSet presAssocID="{A3689B35-76DD-4FF9-A553-10B0B34B62D8}" presName="ellipse" presStyleLbl="trBgShp" presStyleIdx="0" presStyleCnt="1"/>
      <dgm:spPr/>
    </dgm:pt>
    <dgm:pt modelId="{57906301-5C84-4E2E-B49D-A292C46F7334}" type="pres">
      <dgm:prSet presAssocID="{A3689B35-76DD-4FF9-A553-10B0B34B62D8}" presName="arrow1" presStyleLbl="fgShp" presStyleIdx="0" presStyleCnt="1"/>
      <dgm:spPr/>
    </dgm:pt>
    <dgm:pt modelId="{3D845242-57A8-4EFC-90DA-10AF88E5ABAD}" type="pres">
      <dgm:prSet presAssocID="{A3689B35-76DD-4FF9-A553-10B0B34B62D8}" presName="rectangle" presStyleLbl="revTx" presStyleIdx="0" presStyleCnt="1">
        <dgm:presLayoutVars>
          <dgm:bulletEnabled val="1"/>
        </dgm:presLayoutVars>
      </dgm:prSet>
      <dgm:spPr/>
      <dgm:t>
        <a:bodyPr/>
        <a:lstStyle/>
        <a:p>
          <a:pPr rtl="1"/>
          <a:endParaRPr lang="fa-IR"/>
        </a:p>
      </dgm:t>
    </dgm:pt>
    <dgm:pt modelId="{9D9AFD4A-BC8A-4FC5-ACF1-EA3B40B5067B}" type="pres">
      <dgm:prSet presAssocID="{E9A9AA8C-8733-4C16-B15F-4FD26C62D2E7}" presName="item1" presStyleLbl="node1" presStyleIdx="0" presStyleCnt="1">
        <dgm:presLayoutVars>
          <dgm:bulletEnabled val="1"/>
        </dgm:presLayoutVars>
      </dgm:prSet>
      <dgm:spPr/>
      <dgm:t>
        <a:bodyPr/>
        <a:lstStyle/>
        <a:p>
          <a:pPr rtl="1"/>
          <a:endParaRPr lang="fa-IR"/>
        </a:p>
      </dgm:t>
    </dgm:pt>
    <dgm:pt modelId="{34CD41DF-4EB5-4316-AF35-1EA3922263C7}" type="pres">
      <dgm:prSet presAssocID="{A3689B35-76DD-4FF9-A553-10B0B34B62D8}" presName="funnel" presStyleLbl="trAlignAcc1" presStyleIdx="0" presStyleCnt="1" custLinFactNeighborX="-218" custLinFactNeighborY="-544"/>
      <dgm:spPr/>
    </dgm:pt>
  </dgm:ptLst>
  <dgm:cxnLst>
    <dgm:cxn modelId="{EEA73E7F-69EA-44D0-9587-5C5FEF54BFE5}" srcId="{A3689B35-76DD-4FF9-A553-10B0B34B62D8}" destId="{E9A9AA8C-8733-4C16-B15F-4FD26C62D2E7}" srcOrd="1" destOrd="0" parTransId="{9B55E338-0EA0-46DC-8770-94BDBEC6D962}" sibTransId="{57344DE4-77E8-451D-BAE5-6C7A1CBA32FE}"/>
    <dgm:cxn modelId="{A1730B65-A722-4F63-9AED-572D644F1EA1}" srcId="{A3689B35-76DD-4FF9-A553-10B0B34B62D8}" destId="{869F2D39-5B22-4EEB-BB45-9EBB483F726E}" srcOrd="0" destOrd="0" parTransId="{08513FF3-11A3-494F-ACB7-689A5D9D73E0}" sibTransId="{EA381BA2-3817-48A3-9A32-FAD86835E1E5}"/>
    <dgm:cxn modelId="{3D3413DA-0324-469D-9E46-7721E8006E92}" type="presOf" srcId="{A3689B35-76DD-4FF9-A553-10B0B34B62D8}" destId="{CF8C2815-7C1D-4CEA-B865-D09313E823B8}" srcOrd="0" destOrd="0" presId="urn:microsoft.com/office/officeart/2005/8/layout/funnel1"/>
    <dgm:cxn modelId="{B25C20EC-627E-4552-9556-FDF70FB8D487}" type="presOf" srcId="{869F2D39-5B22-4EEB-BB45-9EBB483F726E}" destId="{9D9AFD4A-BC8A-4FC5-ACF1-EA3B40B5067B}" srcOrd="0" destOrd="0" presId="urn:microsoft.com/office/officeart/2005/8/layout/funnel1"/>
    <dgm:cxn modelId="{D4BD201D-1EBD-44E3-91B4-D2AF0F3B9EF8}" type="presOf" srcId="{E9A9AA8C-8733-4C16-B15F-4FD26C62D2E7}" destId="{3D845242-57A8-4EFC-90DA-10AF88E5ABAD}" srcOrd="0" destOrd="0" presId="urn:microsoft.com/office/officeart/2005/8/layout/funnel1"/>
    <dgm:cxn modelId="{51117F0D-7573-43CB-86A5-D9EDD4ABC306}" type="presParOf" srcId="{CF8C2815-7C1D-4CEA-B865-D09313E823B8}" destId="{0FDC9858-FC70-44BE-A267-36302BE7FDDA}" srcOrd="0" destOrd="0" presId="urn:microsoft.com/office/officeart/2005/8/layout/funnel1"/>
    <dgm:cxn modelId="{72996AB9-467D-441D-A10B-4BDB9317075E}" type="presParOf" srcId="{CF8C2815-7C1D-4CEA-B865-D09313E823B8}" destId="{57906301-5C84-4E2E-B49D-A292C46F7334}" srcOrd="1" destOrd="0" presId="urn:microsoft.com/office/officeart/2005/8/layout/funnel1"/>
    <dgm:cxn modelId="{28971DB9-22A7-4186-B0B2-CCBAB5787216}" type="presParOf" srcId="{CF8C2815-7C1D-4CEA-B865-D09313E823B8}" destId="{3D845242-57A8-4EFC-90DA-10AF88E5ABAD}" srcOrd="2" destOrd="0" presId="urn:microsoft.com/office/officeart/2005/8/layout/funnel1"/>
    <dgm:cxn modelId="{8260A8EC-AB76-45D6-A80E-9E3F68859E6B}" type="presParOf" srcId="{CF8C2815-7C1D-4CEA-B865-D09313E823B8}" destId="{9D9AFD4A-BC8A-4FC5-ACF1-EA3B40B5067B}" srcOrd="3" destOrd="0" presId="urn:microsoft.com/office/officeart/2005/8/layout/funnel1"/>
    <dgm:cxn modelId="{3BD8B705-C315-4EBE-A3E2-FB2CA39882F1}" type="presParOf" srcId="{CF8C2815-7C1D-4CEA-B865-D09313E823B8}" destId="{34CD41DF-4EB5-4316-AF35-1EA3922263C7}" srcOrd="4" destOrd="0" presId="urn:microsoft.com/office/officeart/2005/8/layout/funnel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DC9858-FC70-44BE-A267-36302BE7FDDA}">
      <dsp:nvSpPr>
        <dsp:cNvPr id="0" name=""/>
        <dsp:cNvSpPr/>
      </dsp:nvSpPr>
      <dsp:spPr>
        <a:xfrm>
          <a:off x="1883398" y="127429"/>
          <a:ext cx="2528977" cy="878280"/>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906301-5C84-4E2E-B49D-A292C46F7334}">
      <dsp:nvSpPr>
        <dsp:cNvPr id="0" name=""/>
        <dsp:cNvSpPr/>
      </dsp:nvSpPr>
      <dsp:spPr>
        <a:xfrm>
          <a:off x="2906752" y="2278039"/>
          <a:ext cx="490111" cy="313671"/>
        </a:xfrm>
        <a:prstGeom prst="down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D845242-57A8-4EFC-90DA-10AF88E5ABAD}">
      <dsp:nvSpPr>
        <dsp:cNvPr id="0" name=""/>
        <dsp:cNvSpPr/>
      </dsp:nvSpPr>
      <dsp:spPr>
        <a:xfrm>
          <a:off x="1975539" y="2528977"/>
          <a:ext cx="2352537" cy="588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fa-IR" sz="1600" kern="1200" dirty="0" smtClean="0">
              <a:solidFill>
                <a:srgbClr val="FFFF00"/>
              </a:solidFill>
              <a:cs typeface="B Titr" panose="00000700000000000000" pitchFamily="2" charset="-78"/>
            </a:rPr>
            <a:t>اکتساب یا فراگیری = 11/5</a:t>
          </a:r>
          <a:endParaRPr lang="fa-IR" sz="1600" kern="1200" dirty="0">
            <a:solidFill>
              <a:srgbClr val="FFFF00"/>
            </a:solidFill>
            <a:cs typeface="B Titr" panose="00000700000000000000" pitchFamily="2" charset="-78"/>
          </a:endParaRPr>
        </a:p>
      </dsp:txBody>
      <dsp:txXfrm>
        <a:off x="1975539" y="2528977"/>
        <a:ext cx="2352537" cy="588134"/>
      </dsp:txXfrm>
    </dsp:sp>
    <dsp:sp modelId="{693BBCA9-5737-4A77-9D39-65EDE633D284}">
      <dsp:nvSpPr>
        <dsp:cNvPr id="0" name=""/>
        <dsp:cNvSpPr/>
      </dsp:nvSpPr>
      <dsp:spPr>
        <a:xfrm>
          <a:off x="2802848" y="1073541"/>
          <a:ext cx="882201" cy="88220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rtl="1">
            <a:lnSpc>
              <a:spcPct val="90000"/>
            </a:lnSpc>
            <a:spcBef>
              <a:spcPct val="0"/>
            </a:spcBef>
            <a:spcAft>
              <a:spcPct val="35000"/>
            </a:spcAft>
          </a:pPr>
          <a:r>
            <a:rPr lang="fa-IR" sz="800" kern="1200" dirty="0" smtClean="0">
              <a:cs typeface="B Titr" panose="00000700000000000000" pitchFamily="2" charset="-78"/>
            </a:rPr>
            <a:t>بازداری پیش گستر</a:t>
          </a:r>
        </a:p>
        <a:p>
          <a:pPr lvl="0" algn="ctr" defTabSz="355600" rtl="1">
            <a:lnSpc>
              <a:spcPct val="90000"/>
            </a:lnSpc>
            <a:spcBef>
              <a:spcPct val="0"/>
            </a:spcBef>
            <a:spcAft>
              <a:spcPct val="35000"/>
            </a:spcAft>
          </a:pPr>
          <a:r>
            <a:rPr lang="fa-IR" sz="800" kern="1200" dirty="0" smtClean="0">
              <a:solidFill>
                <a:srgbClr val="FF0000"/>
              </a:solidFill>
              <a:cs typeface="B Titr" panose="00000700000000000000" pitchFamily="2" charset="-78"/>
            </a:rPr>
            <a:t>10</a:t>
          </a:r>
          <a:endParaRPr lang="fa-IR" sz="800" kern="1200" dirty="0">
            <a:solidFill>
              <a:srgbClr val="FF0000"/>
            </a:solidFill>
            <a:cs typeface="B Titr" panose="00000700000000000000" pitchFamily="2" charset="-78"/>
          </a:endParaRPr>
        </a:p>
      </dsp:txBody>
      <dsp:txXfrm>
        <a:off x="2932043" y="1202736"/>
        <a:ext cx="623811" cy="623811"/>
      </dsp:txXfrm>
    </dsp:sp>
    <dsp:sp modelId="{64A1E8F4-F53D-4C44-B3D2-3876F9BEE268}">
      <dsp:nvSpPr>
        <dsp:cNvPr id="0" name=""/>
        <dsp:cNvSpPr/>
      </dsp:nvSpPr>
      <dsp:spPr>
        <a:xfrm>
          <a:off x="2171584" y="411693"/>
          <a:ext cx="882201" cy="88220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rtl="1">
            <a:lnSpc>
              <a:spcPct val="90000"/>
            </a:lnSpc>
            <a:spcBef>
              <a:spcPct val="0"/>
            </a:spcBef>
            <a:spcAft>
              <a:spcPct val="35000"/>
            </a:spcAft>
          </a:pPr>
          <a:r>
            <a:rPr lang="fa-IR" sz="800" kern="1200" dirty="0" smtClean="0">
              <a:cs typeface="B Titr" panose="00000700000000000000" pitchFamily="2" charset="-78"/>
            </a:rPr>
            <a:t>حافظه فوری </a:t>
          </a:r>
        </a:p>
        <a:p>
          <a:pPr lvl="0" algn="ctr" defTabSz="355600" rtl="1">
            <a:lnSpc>
              <a:spcPct val="90000"/>
            </a:lnSpc>
            <a:spcBef>
              <a:spcPct val="0"/>
            </a:spcBef>
            <a:spcAft>
              <a:spcPct val="35000"/>
            </a:spcAft>
          </a:pPr>
          <a:r>
            <a:rPr lang="fa-IR" sz="800" kern="1200" dirty="0" smtClean="0">
              <a:solidFill>
                <a:srgbClr val="FF0000"/>
              </a:solidFill>
              <a:cs typeface="B Titr" panose="00000700000000000000" pitchFamily="2" charset="-78"/>
            </a:rPr>
            <a:t>11</a:t>
          </a:r>
          <a:endParaRPr lang="fa-IR" sz="800" kern="1200" dirty="0">
            <a:solidFill>
              <a:srgbClr val="FF0000"/>
            </a:solidFill>
            <a:cs typeface="B Titr" panose="00000700000000000000" pitchFamily="2" charset="-78"/>
          </a:endParaRPr>
        </a:p>
      </dsp:txBody>
      <dsp:txXfrm>
        <a:off x="2300779" y="540888"/>
        <a:ext cx="623811" cy="623811"/>
      </dsp:txXfrm>
    </dsp:sp>
    <dsp:sp modelId="{34CD41DF-4EB5-4316-AF35-1EA3922263C7}">
      <dsp:nvSpPr>
        <dsp:cNvPr id="0" name=""/>
        <dsp:cNvSpPr/>
      </dsp:nvSpPr>
      <dsp:spPr>
        <a:xfrm>
          <a:off x="1773511" y="7659"/>
          <a:ext cx="2744626" cy="2195701"/>
        </a:xfrm>
        <a:prstGeom prst="funnel">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DC9858-FC70-44BE-A267-36302BE7FDDA}">
      <dsp:nvSpPr>
        <dsp:cNvPr id="0" name=""/>
        <dsp:cNvSpPr/>
      </dsp:nvSpPr>
      <dsp:spPr>
        <a:xfrm>
          <a:off x="1883398" y="127429"/>
          <a:ext cx="2528977" cy="878280"/>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906301-5C84-4E2E-B49D-A292C46F7334}">
      <dsp:nvSpPr>
        <dsp:cNvPr id="0" name=""/>
        <dsp:cNvSpPr/>
      </dsp:nvSpPr>
      <dsp:spPr>
        <a:xfrm>
          <a:off x="2906752" y="2278039"/>
          <a:ext cx="490111" cy="313671"/>
        </a:xfrm>
        <a:prstGeom prst="down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D845242-57A8-4EFC-90DA-10AF88E5ABAD}">
      <dsp:nvSpPr>
        <dsp:cNvPr id="0" name=""/>
        <dsp:cNvSpPr/>
      </dsp:nvSpPr>
      <dsp:spPr>
        <a:xfrm>
          <a:off x="1975539" y="2528977"/>
          <a:ext cx="2352537" cy="588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fa-IR" sz="1600" kern="1200" dirty="0" smtClean="0">
              <a:solidFill>
                <a:srgbClr val="FFFF00"/>
              </a:solidFill>
              <a:cs typeface="B Titr" panose="00000700000000000000" pitchFamily="2" charset="-78"/>
            </a:rPr>
            <a:t>بازیابی= 13/6</a:t>
          </a:r>
          <a:endParaRPr lang="fa-IR" sz="1600" kern="1200" dirty="0">
            <a:solidFill>
              <a:srgbClr val="FFFF00"/>
            </a:solidFill>
            <a:cs typeface="B Titr" panose="00000700000000000000" pitchFamily="2" charset="-78"/>
          </a:endParaRPr>
        </a:p>
      </dsp:txBody>
      <dsp:txXfrm>
        <a:off x="1975539" y="2528977"/>
        <a:ext cx="2352537" cy="588134"/>
      </dsp:txXfrm>
    </dsp:sp>
    <dsp:sp modelId="{693BBCA9-5737-4A77-9D39-65EDE633D284}">
      <dsp:nvSpPr>
        <dsp:cNvPr id="0" name=""/>
        <dsp:cNvSpPr/>
      </dsp:nvSpPr>
      <dsp:spPr>
        <a:xfrm>
          <a:off x="2843024" y="1142282"/>
          <a:ext cx="882201" cy="88220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rtl="1">
            <a:lnSpc>
              <a:spcPct val="90000"/>
            </a:lnSpc>
            <a:spcBef>
              <a:spcPct val="0"/>
            </a:spcBef>
            <a:spcAft>
              <a:spcPct val="35000"/>
            </a:spcAft>
          </a:pPr>
          <a:r>
            <a:rPr lang="fa-IR" sz="800" kern="1200" dirty="0" smtClean="0">
              <a:solidFill>
                <a:schemeClr val="bg1"/>
              </a:solidFill>
              <a:cs typeface="B Titr" panose="00000700000000000000" pitchFamily="2" charset="-78"/>
            </a:rPr>
            <a:t>یادآوری درنگیده</a:t>
          </a:r>
        </a:p>
        <a:p>
          <a:pPr lvl="0" algn="ctr" defTabSz="355600" rtl="1">
            <a:lnSpc>
              <a:spcPct val="90000"/>
            </a:lnSpc>
            <a:spcBef>
              <a:spcPct val="0"/>
            </a:spcBef>
            <a:spcAft>
              <a:spcPct val="35000"/>
            </a:spcAft>
          </a:pPr>
          <a:r>
            <a:rPr lang="fa-IR" sz="800" kern="1200" dirty="0" smtClean="0">
              <a:solidFill>
                <a:srgbClr val="FF0000"/>
              </a:solidFill>
              <a:cs typeface="B Titr" panose="00000700000000000000" pitchFamily="2" charset="-78"/>
            </a:rPr>
            <a:t>14</a:t>
          </a:r>
          <a:endParaRPr lang="fa-IR" sz="800" kern="1200" dirty="0">
            <a:solidFill>
              <a:srgbClr val="FF0000"/>
            </a:solidFill>
            <a:cs typeface="B Titr" panose="00000700000000000000" pitchFamily="2" charset="-78"/>
          </a:endParaRPr>
        </a:p>
      </dsp:txBody>
      <dsp:txXfrm>
        <a:off x="2972219" y="1271477"/>
        <a:ext cx="623811" cy="623811"/>
      </dsp:txXfrm>
    </dsp:sp>
    <dsp:sp modelId="{F97B80CF-F914-40C3-B11E-E5F412727E66}">
      <dsp:nvSpPr>
        <dsp:cNvPr id="0" name=""/>
        <dsp:cNvSpPr/>
      </dsp:nvSpPr>
      <dsp:spPr>
        <a:xfrm>
          <a:off x="2171584" y="411693"/>
          <a:ext cx="882201" cy="88220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rtl="1">
            <a:lnSpc>
              <a:spcPct val="90000"/>
            </a:lnSpc>
            <a:spcBef>
              <a:spcPct val="0"/>
            </a:spcBef>
            <a:spcAft>
              <a:spcPct val="35000"/>
            </a:spcAft>
          </a:pPr>
          <a:r>
            <a:rPr lang="fa-IR" sz="800" kern="1200" dirty="0" smtClean="0">
              <a:cs typeface="B Titr" panose="00000700000000000000" pitchFamily="2" charset="-78"/>
            </a:rPr>
            <a:t>بازداری پس گستر</a:t>
          </a:r>
        </a:p>
        <a:p>
          <a:pPr lvl="0" algn="ctr" defTabSz="355600" rtl="1">
            <a:lnSpc>
              <a:spcPct val="90000"/>
            </a:lnSpc>
            <a:spcBef>
              <a:spcPct val="0"/>
            </a:spcBef>
            <a:spcAft>
              <a:spcPct val="35000"/>
            </a:spcAft>
          </a:pPr>
          <a:r>
            <a:rPr lang="fa-IR" sz="800" kern="1200" dirty="0" smtClean="0">
              <a:solidFill>
                <a:srgbClr val="FF0000"/>
              </a:solidFill>
              <a:cs typeface="B Titr" panose="00000700000000000000" pitchFamily="2" charset="-78"/>
            </a:rPr>
            <a:t>14</a:t>
          </a:r>
          <a:endParaRPr lang="fa-IR" sz="800" kern="1200" dirty="0">
            <a:solidFill>
              <a:srgbClr val="FF0000"/>
            </a:solidFill>
            <a:cs typeface="B Titr" panose="00000700000000000000" pitchFamily="2" charset="-78"/>
          </a:endParaRPr>
        </a:p>
      </dsp:txBody>
      <dsp:txXfrm>
        <a:off x="2300779" y="540888"/>
        <a:ext cx="623811" cy="623811"/>
      </dsp:txXfrm>
    </dsp:sp>
    <dsp:sp modelId="{F7CDD868-E49D-4A8A-979E-C12BB4D756A1}">
      <dsp:nvSpPr>
        <dsp:cNvPr id="0" name=""/>
        <dsp:cNvSpPr/>
      </dsp:nvSpPr>
      <dsp:spPr>
        <a:xfrm>
          <a:off x="3073390" y="198397"/>
          <a:ext cx="882201" cy="88220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rtl="1">
            <a:lnSpc>
              <a:spcPct val="90000"/>
            </a:lnSpc>
            <a:spcBef>
              <a:spcPct val="0"/>
            </a:spcBef>
            <a:spcAft>
              <a:spcPct val="35000"/>
            </a:spcAft>
          </a:pPr>
          <a:r>
            <a:rPr lang="fa-IR" sz="800" kern="1200" dirty="0" smtClean="0">
              <a:cs typeface="B Titr" panose="00000700000000000000" pitchFamily="2" charset="-78"/>
            </a:rPr>
            <a:t>بهترین یادگیری</a:t>
          </a:r>
        </a:p>
        <a:p>
          <a:pPr lvl="0" algn="ctr" defTabSz="355600" rtl="1">
            <a:lnSpc>
              <a:spcPct val="90000"/>
            </a:lnSpc>
            <a:spcBef>
              <a:spcPct val="0"/>
            </a:spcBef>
            <a:spcAft>
              <a:spcPct val="35000"/>
            </a:spcAft>
          </a:pPr>
          <a:r>
            <a:rPr lang="fa-IR" sz="800" kern="1200" dirty="0" smtClean="0">
              <a:solidFill>
                <a:srgbClr val="FF0000"/>
              </a:solidFill>
              <a:cs typeface="B Titr" panose="00000700000000000000" pitchFamily="2" charset="-78"/>
            </a:rPr>
            <a:t>13</a:t>
          </a:r>
          <a:endParaRPr lang="fa-IR" sz="800" kern="1200" dirty="0">
            <a:solidFill>
              <a:srgbClr val="FF0000"/>
            </a:solidFill>
            <a:cs typeface="B Titr" panose="00000700000000000000" pitchFamily="2" charset="-78"/>
          </a:endParaRPr>
        </a:p>
      </dsp:txBody>
      <dsp:txXfrm>
        <a:off x="3202585" y="327592"/>
        <a:ext cx="623811" cy="623811"/>
      </dsp:txXfrm>
    </dsp:sp>
    <dsp:sp modelId="{34CD41DF-4EB5-4316-AF35-1EA3922263C7}">
      <dsp:nvSpPr>
        <dsp:cNvPr id="0" name=""/>
        <dsp:cNvSpPr/>
      </dsp:nvSpPr>
      <dsp:spPr>
        <a:xfrm>
          <a:off x="1773511" y="7659"/>
          <a:ext cx="2744626" cy="2195701"/>
        </a:xfrm>
        <a:prstGeom prst="funnel">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DC9858-FC70-44BE-A267-36302BE7FDDA}">
      <dsp:nvSpPr>
        <dsp:cNvPr id="0" name=""/>
        <dsp:cNvSpPr/>
      </dsp:nvSpPr>
      <dsp:spPr>
        <a:xfrm>
          <a:off x="1883398" y="127429"/>
          <a:ext cx="2528977" cy="878280"/>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906301-5C84-4E2E-B49D-A292C46F7334}">
      <dsp:nvSpPr>
        <dsp:cNvPr id="0" name=""/>
        <dsp:cNvSpPr/>
      </dsp:nvSpPr>
      <dsp:spPr>
        <a:xfrm>
          <a:off x="2906752" y="2278039"/>
          <a:ext cx="490111" cy="313671"/>
        </a:xfrm>
        <a:prstGeom prst="down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D845242-57A8-4EFC-90DA-10AF88E5ABAD}">
      <dsp:nvSpPr>
        <dsp:cNvPr id="0" name=""/>
        <dsp:cNvSpPr/>
      </dsp:nvSpPr>
      <dsp:spPr>
        <a:xfrm>
          <a:off x="1975539" y="2528977"/>
          <a:ext cx="2352537" cy="588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fa-IR" sz="1600" kern="1200" dirty="0" smtClean="0">
              <a:solidFill>
                <a:srgbClr val="FFFF00"/>
              </a:solidFill>
              <a:cs typeface="B Titr" panose="00000700000000000000" pitchFamily="2" charset="-78"/>
            </a:rPr>
            <a:t>ذخیره کردن= 12/4</a:t>
          </a:r>
          <a:endParaRPr lang="fa-IR" sz="1600" kern="1200" dirty="0">
            <a:solidFill>
              <a:srgbClr val="FFFF00"/>
            </a:solidFill>
            <a:cs typeface="B Titr" panose="00000700000000000000" pitchFamily="2" charset="-78"/>
          </a:endParaRPr>
        </a:p>
      </dsp:txBody>
      <dsp:txXfrm>
        <a:off x="1975539" y="2528977"/>
        <a:ext cx="2352537" cy="588134"/>
      </dsp:txXfrm>
    </dsp:sp>
    <dsp:sp modelId="{693BBCA9-5737-4A77-9D39-65EDE633D284}">
      <dsp:nvSpPr>
        <dsp:cNvPr id="0" name=""/>
        <dsp:cNvSpPr/>
      </dsp:nvSpPr>
      <dsp:spPr>
        <a:xfrm>
          <a:off x="2950683" y="1277408"/>
          <a:ext cx="666882" cy="6119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rtl="1">
            <a:lnSpc>
              <a:spcPct val="90000"/>
            </a:lnSpc>
            <a:spcBef>
              <a:spcPct val="0"/>
            </a:spcBef>
            <a:spcAft>
              <a:spcPct val="35000"/>
            </a:spcAft>
          </a:pPr>
          <a:r>
            <a:rPr lang="fa-IR" sz="600" kern="1200" dirty="0" smtClean="0">
              <a:solidFill>
                <a:schemeClr val="bg1"/>
              </a:solidFill>
              <a:cs typeface="B Titr" panose="00000700000000000000" pitchFamily="2" charset="-78"/>
            </a:rPr>
            <a:t>یادآوری درنگیده</a:t>
          </a:r>
        </a:p>
        <a:p>
          <a:pPr lvl="0" algn="ctr" defTabSz="266700" rtl="1">
            <a:lnSpc>
              <a:spcPct val="90000"/>
            </a:lnSpc>
            <a:spcBef>
              <a:spcPct val="0"/>
            </a:spcBef>
            <a:spcAft>
              <a:spcPct val="35000"/>
            </a:spcAft>
          </a:pPr>
          <a:r>
            <a:rPr lang="fa-IR" sz="600" kern="1200" dirty="0" smtClean="0">
              <a:solidFill>
                <a:srgbClr val="FF0000"/>
              </a:solidFill>
              <a:cs typeface="B Titr" panose="00000700000000000000" pitchFamily="2" charset="-78"/>
            </a:rPr>
            <a:t>14</a:t>
          </a:r>
          <a:endParaRPr lang="fa-IR" sz="600" kern="1200" dirty="0">
            <a:solidFill>
              <a:srgbClr val="FF0000"/>
            </a:solidFill>
            <a:cs typeface="B Titr" panose="00000700000000000000" pitchFamily="2" charset="-78"/>
          </a:endParaRPr>
        </a:p>
      </dsp:txBody>
      <dsp:txXfrm>
        <a:off x="3048346" y="1367026"/>
        <a:ext cx="471556" cy="432711"/>
      </dsp:txXfrm>
    </dsp:sp>
    <dsp:sp modelId="{F97B80CF-F914-40C3-B11E-E5F412727E66}">
      <dsp:nvSpPr>
        <dsp:cNvPr id="0" name=""/>
        <dsp:cNvSpPr/>
      </dsp:nvSpPr>
      <dsp:spPr>
        <a:xfrm>
          <a:off x="2198355" y="265014"/>
          <a:ext cx="714362" cy="65072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rtl="1">
            <a:lnSpc>
              <a:spcPct val="90000"/>
            </a:lnSpc>
            <a:spcBef>
              <a:spcPct val="0"/>
            </a:spcBef>
            <a:spcAft>
              <a:spcPct val="35000"/>
            </a:spcAft>
          </a:pPr>
          <a:r>
            <a:rPr lang="fa-IR" sz="600" kern="1200" dirty="0" smtClean="0">
              <a:cs typeface="B Titr" panose="00000700000000000000" pitchFamily="2" charset="-78"/>
            </a:rPr>
            <a:t>بازداری پس گستر</a:t>
          </a:r>
        </a:p>
        <a:p>
          <a:pPr lvl="0" algn="ctr" defTabSz="266700" rtl="1">
            <a:lnSpc>
              <a:spcPct val="90000"/>
            </a:lnSpc>
            <a:spcBef>
              <a:spcPct val="0"/>
            </a:spcBef>
            <a:spcAft>
              <a:spcPct val="35000"/>
            </a:spcAft>
          </a:pPr>
          <a:r>
            <a:rPr lang="fa-IR" sz="600" kern="1200" dirty="0" smtClean="0">
              <a:solidFill>
                <a:srgbClr val="FF0000"/>
              </a:solidFill>
              <a:cs typeface="B Titr" panose="00000700000000000000" pitchFamily="2" charset="-78"/>
            </a:rPr>
            <a:t>14</a:t>
          </a:r>
          <a:endParaRPr lang="fa-IR" sz="600" kern="1200" dirty="0">
            <a:solidFill>
              <a:srgbClr val="FF0000"/>
            </a:solidFill>
            <a:cs typeface="B Titr" panose="00000700000000000000" pitchFamily="2" charset="-78"/>
          </a:endParaRPr>
        </a:p>
      </dsp:txBody>
      <dsp:txXfrm>
        <a:off x="2302971" y="360310"/>
        <a:ext cx="505130" cy="460128"/>
      </dsp:txXfrm>
    </dsp:sp>
    <dsp:sp modelId="{F7CDD868-E49D-4A8A-979E-C12BB4D756A1}">
      <dsp:nvSpPr>
        <dsp:cNvPr id="0" name=""/>
        <dsp:cNvSpPr/>
      </dsp:nvSpPr>
      <dsp:spPr>
        <a:xfrm>
          <a:off x="3071692" y="208789"/>
          <a:ext cx="650649" cy="62011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rtl="1">
            <a:lnSpc>
              <a:spcPct val="90000"/>
            </a:lnSpc>
            <a:spcBef>
              <a:spcPct val="0"/>
            </a:spcBef>
            <a:spcAft>
              <a:spcPct val="35000"/>
            </a:spcAft>
          </a:pPr>
          <a:r>
            <a:rPr lang="fa-IR" sz="600" kern="1200" dirty="0" smtClean="0">
              <a:cs typeface="B Titr" panose="00000700000000000000" pitchFamily="2" charset="-78"/>
            </a:rPr>
            <a:t>بهترین یادگیری</a:t>
          </a:r>
        </a:p>
        <a:p>
          <a:pPr lvl="0" algn="ctr" defTabSz="266700" rtl="1">
            <a:lnSpc>
              <a:spcPct val="90000"/>
            </a:lnSpc>
            <a:spcBef>
              <a:spcPct val="0"/>
            </a:spcBef>
            <a:spcAft>
              <a:spcPct val="35000"/>
            </a:spcAft>
          </a:pPr>
          <a:r>
            <a:rPr lang="fa-IR" sz="600" kern="1200" dirty="0" smtClean="0">
              <a:solidFill>
                <a:srgbClr val="FF0000"/>
              </a:solidFill>
              <a:cs typeface="B Titr" panose="00000700000000000000" pitchFamily="2" charset="-78"/>
            </a:rPr>
            <a:t>13</a:t>
          </a:r>
          <a:endParaRPr lang="fa-IR" sz="600" kern="1200" dirty="0">
            <a:solidFill>
              <a:srgbClr val="FF0000"/>
            </a:solidFill>
            <a:cs typeface="B Titr" panose="00000700000000000000" pitchFamily="2" charset="-78"/>
          </a:endParaRPr>
        </a:p>
      </dsp:txBody>
      <dsp:txXfrm>
        <a:off x="3166977" y="299603"/>
        <a:ext cx="460079" cy="438488"/>
      </dsp:txXfrm>
    </dsp:sp>
    <dsp:sp modelId="{34CD41DF-4EB5-4316-AF35-1EA3922263C7}">
      <dsp:nvSpPr>
        <dsp:cNvPr id="0" name=""/>
        <dsp:cNvSpPr/>
      </dsp:nvSpPr>
      <dsp:spPr>
        <a:xfrm>
          <a:off x="1771645" y="15761"/>
          <a:ext cx="2744626" cy="2195701"/>
        </a:xfrm>
        <a:prstGeom prst="funnel">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DC9858-FC70-44BE-A267-36302BE7FDDA}">
      <dsp:nvSpPr>
        <dsp:cNvPr id="0" name=""/>
        <dsp:cNvSpPr/>
      </dsp:nvSpPr>
      <dsp:spPr>
        <a:xfrm>
          <a:off x="1883398" y="127429"/>
          <a:ext cx="2528977" cy="878280"/>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906301-5C84-4E2E-B49D-A292C46F7334}">
      <dsp:nvSpPr>
        <dsp:cNvPr id="0" name=""/>
        <dsp:cNvSpPr/>
      </dsp:nvSpPr>
      <dsp:spPr>
        <a:xfrm>
          <a:off x="2906752" y="2278039"/>
          <a:ext cx="490111" cy="313671"/>
        </a:xfrm>
        <a:prstGeom prst="down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D845242-57A8-4EFC-90DA-10AF88E5ABAD}">
      <dsp:nvSpPr>
        <dsp:cNvPr id="0" name=""/>
        <dsp:cNvSpPr/>
      </dsp:nvSpPr>
      <dsp:spPr>
        <a:xfrm>
          <a:off x="1975539" y="2528977"/>
          <a:ext cx="2352537" cy="5881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fa-IR" sz="1600" kern="1200" dirty="0" smtClean="0">
              <a:solidFill>
                <a:srgbClr val="FFFF00"/>
              </a:solidFill>
              <a:cs typeface="B Titr" panose="00000700000000000000" pitchFamily="2" charset="-78"/>
            </a:rPr>
            <a:t>بازشناسی= 15</a:t>
          </a:r>
          <a:endParaRPr lang="fa-IR" sz="1600" kern="1200" dirty="0">
            <a:solidFill>
              <a:srgbClr val="FFFF00"/>
            </a:solidFill>
            <a:cs typeface="B Titr" panose="00000700000000000000" pitchFamily="2" charset="-78"/>
          </a:endParaRPr>
        </a:p>
      </dsp:txBody>
      <dsp:txXfrm>
        <a:off x="1975539" y="2528977"/>
        <a:ext cx="2352537" cy="588134"/>
      </dsp:txXfrm>
    </dsp:sp>
    <dsp:sp modelId="{9D9AFD4A-BC8A-4FC5-ACF1-EA3B40B5067B}">
      <dsp:nvSpPr>
        <dsp:cNvPr id="0" name=""/>
        <dsp:cNvSpPr/>
      </dsp:nvSpPr>
      <dsp:spPr>
        <a:xfrm>
          <a:off x="2269607" y="176440"/>
          <a:ext cx="1372313" cy="137231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smtClean="0">
              <a:cs typeface="B Titr" panose="00000700000000000000" pitchFamily="2" charset="-78"/>
            </a:rPr>
            <a:t>بازشناسی</a:t>
          </a:r>
        </a:p>
        <a:p>
          <a:pPr lvl="0" algn="ctr" defTabSz="800100" rtl="1">
            <a:lnSpc>
              <a:spcPct val="90000"/>
            </a:lnSpc>
            <a:spcBef>
              <a:spcPct val="0"/>
            </a:spcBef>
            <a:spcAft>
              <a:spcPct val="35000"/>
            </a:spcAft>
          </a:pPr>
          <a:r>
            <a:rPr lang="fa-IR" sz="1800" kern="1200" dirty="0" smtClean="0">
              <a:solidFill>
                <a:srgbClr val="FF0000"/>
              </a:solidFill>
              <a:cs typeface="B Titr" panose="00000700000000000000" pitchFamily="2" charset="-78"/>
            </a:rPr>
            <a:t>15</a:t>
          </a:r>
          <a:endParaRPr lang="fa-IR" sz="1800" kern="1200" dirty="0">
            <a:solidFill>
              <a:srgbClr val="FF0000"/>
            </a:solidFill>
            <a:cs typeface="B Titr" panose="00000700000000000000" pitchFamily="2" charset="-78"/>
          </a:endParaRPr>
        </a:p>
      </dsp:txBody>
      <dsp:txXfrm>
        <a:off x="2470578" y="377411"/>
        <a:ext cx="970371" cy="970371"/>
      </dsp:txXfrm>
    </dsp:sp>
    <dsp:sp modelId="{34CD41DF-4EB5-4316-AF35-1EA3922263C7}">
      <dsp:nvSpPr>
        <dsp:cNvPr id="0" name=""/>
        <dsp:cNvSpPr/>
      </dsp:nvSpPr>
      <dsp:spPr>
        <a:xfrm>
          <a:off x="1773511" y="7659"/>
          <a:ext cx="2744626" cy="2195701"/>
        </a:xfrm>
        <a:prstGeom prst="funnel">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4.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US" smtClean="0"/>
              <a:t>9/11/2021</a:t>
            </a:fld>
            <a:endParaRPr lang="en-US" dirty="0"/>
          </a:p>
        </p:txBody>
      </p:sp>
      <p:sp>
        <p:nvSpPr>
          <p:cNvPr id="4" name="Footer Placeholder 3">
            <a:extLst>
              <a:ext uri="{FF2B5EF4-FFF2-40B4-BE49-F238E27FC236}">
                <a16:creationId xmlns:a16="http://schemas.microsoft.com/office/drawing/2014/main" xmlns=""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US" smtClean="0"/>
              <a:t>‹#›</a:t>
            </a:fld>
            <a:endParaRPr lang="en-US" dirty="0"/>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US" noProof="0" smtClean="0"/>
              <a:t>9/11/2021</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US" noProof="0" smtClean="0"/>
              <a:t>‹#›</a:t>
            </a:fld>
            <a:endParaRPr lang="en-US" noProof="0" dirty="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xmlns=""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7" name="Group 6">
            <a:extLst>
              <a:ext uri="{FF2B5EF4-FFF2-40B4-BE49-F238E27FC236}">
                <a16:creationId xmlns:a16="http://schemas.microsoft.com/office/drawing/2014/main" xmlns=""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xmlns=""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xmlns=""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xmlns=""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ight Triangle 16">
                <a:extLst>
                  <a:ext uri="{FF2B5EF4-FFF2-40B4-BE49-F238E27FC236}">
                    <a16:creationId xmlns:a16="http://schemas.microsoft.com/office/drawing/2014/main" xmlns=""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xmlns=""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xmlns=""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xmlns=""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9" name="Freeform: Shape 12">
              <a:extLst>
                <a:ext uri="{FF2B5EF4-FFF2-40B4-BE49-F238E27FC236}">
                  <a16:creationId xmlns:a16="http://schemas.microsoft.com/office/drawing/2014/main" xmlns=""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1" name="Freeform: Shape 12">
              <a:extLst>
                <a:ext uri="{FF2B5EF4-FFF2-40B4-BE49-F238E27FC236}">
                  <a16:creationId xmlns:a16="http://schemas.microsoft.com/office/drawing/2014/main" xmlns=""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2" name="Group 11">
              <a:extLst>
                <a:ext uri="{FF2B5EF4-FFF2-40B4-BE49-F238E27FC236}">
                  <a16:creationId xmlns:a16="http://schemas.microsoft.com/office/drawing/2014/main" xmlns=""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xmlns=""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2">
                <a:extLst>
                  <a:ext uri="{FF2B5EF4-FFF2-40B4-BE49-F238E27FC236}">
                    <a16:creationId xmlns:a16="http://schemas.microsoft.com/office/drawing/2014/main" xmlns=""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sp>
        <p:nvSpPr>
          <p:cNvPr id="2" name="Title 1">
            <a:extLst>
              <a:ext uri="{FF2B5EF4-FFF2-40B4-BE49-F238E27FC236}">
                <a16:creationId xmlns:a16="http://schemas.microsoft.com/office/drawing/2014/main" xmlns=""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noProof="0"/>
              <a:t>TITLE</a:t>
            </a:r>
          </a:p>
        </p:txBody>
      </p:sp>
      <p:sp>
        <p:nvSpPr>
          <p:cNvPr id="3" name="Subtitle 2">
            <a:extLst>
              <a:ext uri="{FF2B5EF4-FFF2-40B4-BE49-F238E27FC236}">
                <a16:creationId xmlns:a16="http://schemas.microsoft.com/office/drawing/2014/main" xmlns=""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en-US" noProof="0" smtClean="0"/>
              <a:t>Click to edit Master subtitle style</a:t>
            </a:r>
            <a:endParaRPr lang="en-US" noProof="0"/>
          </a:p>
        </p:txBody>
      </p:sp>
    </p:spTree>
    <p:extLst>
      <p:ext uri="{BB962C8B-B14F-4D97-AF65-F5344CB8AC3E}">
        <p14:creationId xmlns:p14="http://schemas.microsoft.com/office/powerpoint/2010/main"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xmlns=""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1" name="Content Placeholder 3">
            <a:extLst>
              <a:ext uri="{FF2B5EF4-FFF2-40B4-BE49-F238E27FC236}">
                <a16:creationId xmlns:a16="http://schemas.microsoft.com/office/drawing/2014/main" xmlns=""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99959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Picture Placeholder 8">
            <a:extLst>
              <a:ext uri="{FF2B5EF4-FFF2-40B4-BE49-F238E27FC236}">
                <a16:creationId xmlns:a16="http://schemas.microsoft.com/office/drawing/2014/main" xmlns=""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smtClean="0"/>
              <a:t>Click icon to add picture</a:t>
            </a:r>
            <a:endParaRPr lang="en-US" noProof="0" dirty="0"/>
          </a:p>
        </p:txBody>
      </p:sp>
      <p:sp>
        <p:nvSpPr>
          <p:cNvPr id="21" name="Picture Placeholder 8">
            <a:extLst>
              <a:ext uri="{FF2B5EF4-FFF2-40B4-BE49-F238E27FC236}">
                <a16:creationId xmlns:a16="http://schemas.microsoft.com/office/drawing/2014/main" xmlns=""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smtClean="0"/>
              <a:t>Click icon to add picture</a:t>
            </a:r>
            <a:endParaRPr lang="en-US" noProof="0" dirty="0"/>
          </a:p>
        </p:txBody>
      </p:sp>
      <p:sp>
        <p:nvSpPr>
          <p:cNvPr id="22" name="Picture Placeholder 8">
            <a:extLst>
              <a:ext uri="{FF2B5EF4-FFF2-40B4-BE49-F238E27FC236}">
                <a16:creationId xmlns:a16="http://schemas.microsoft.com/office/drawing/2014/main" xmlns=""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smtClean="0"/>
              <a:t>Click icon to add picture</a:t>
            </a:r>
            <a:endParaRPr lang="en-US" noProof="0" dirty="0"/>
          </a:p>
        </p:txBody>
      </p:sp>
      <p:sp>
        <p:nvSpPr>
          <p:cNvPr id="23" name="Picture Placeholder 8">
            <a:extLst>
              <a:ext uri="{FF2B5EF4-FFF2-40B4-BE49-F238E27FC236}">
                <a16:creationId xmlns:a16="http://schemas.microsoft.com/office/drawing/2014/main" xmlns=""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smtClean="0"/>
              <a:t>Click icon to add picture</a:t>
            </a:r>
            <a:endParaRPr lang="en-US" noProof="0" dirty="0"/>
          </a:p>
        </p:txBody>
      </p:sp>
      <p:sp>
        <p:nvSpPr>
          <p:cNvPr id="24" name="Picture Placeholder 8">
            <a:extLst>
              <a:ext uri="{FF2B5EF4-FFF2-40B4-BE49-F238E27FC236}">
                <a16:creationId xmlns:a16="http://schemas.microsoft.com/office/drawing/2014/main" xmlns=""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smtClean="0"/>
              <a:t>Click icon to add picture</a:t>
            </a:r>
            <a:endParaRPr lang="en-US" noProof="0" dirty="0"/>
          </a:p>
        </p:txBody>
      </p:sp>
      <p:sp>
        <p:nvSpPr>
          <p:cNvPr id="26" name="Text Placeholder 22">
            <a:extLst>
              <a:ext uri="{FF2B5EF4-FFF2-40B4-BE49-F238E27FC236}">
                <a16:creationId xmlns:a16="http://schemas.microsoft.com/office/drawing/2014/main" xmlns=""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
        <p:nvSpPr>
          <p:cNvPr id="27" name="Text Placeholder 22">
            <a:extLst>
              <a:ext uri="{FF2B5EF4-FFF2-40B4-BE49-F238E27FC236}">
                <a16:creationId xmlns:a16="http://schemas.microsoft.com/office/drawing/2014/main" xmlns=""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
        <p:nvSpPr>
          <p:cNvPr id="28" name="Text Placeholder 22">
            <a:extLst>
              <a:ext uri="{FF2B5EF4-FFF2-40B4-BE49-F238E27FC236}">
                <a16:creationId xmlns:a16="http://schemas.microsoft.com/office/drawing/2014/main" xmlns=""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
        <p:nvSpPr>
          <p:cNvPr id="29" name="Text Placeholder 22">
            <a:extLst>
              <a:ext uri="{FF2B5EF4-FFF2-40B4-BE49-F238E27FC236}">
                <a16:creationId xmlns:a16="http://schemas.microsoft.com/office/drawing/2014/main" xmlns=""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
        <p:nvSpPr>
          <p:cNvPr id="30" name="Text Placeholder 22">
            <a:extLst>
              <a:ext uri="{FF2B5EF4-FFF2-40B4-BE49-F238E27FC236}">
                <a16:creationId xmlns:a16="http://schemas.microsoft.com/office/drawing/2014/main" xmlns=""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cxnSp>
        <p:nvCxnSpPr>
          <p:cNvPr id="7" name="Straight Connector 6">
            <a:extLst>
              <a:ext uri="{FF2B5EF4-FFF2-40B4-BE49-F238E27FC236}">
                <a16:creationId xmlns:a16="http://schemas.microsoft.com/office/drawing/2014/main" xmlns=""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xmlns=""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76266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xmlns=""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xmlns=""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
        <p:nvSpPr>
          <p:cNvPr id="36" name="Text Placeholder 22">
            <a:extLst>
              <a:ext uri="{FF2B5EF4-FFF2-40B4-BE49-F238E27FC236}">
                <a16:creationId xmlns:a16="http://schemas.microsoft.com/office/drawing/2014/main" xmlns=""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
        <p:nvSpPr>
          <p:cNvPr id="37" name="Text Placeholder 22">
            <a:extLst>
              <a:ext uri="{FF2B5EF4-FFF2-40B4-BE49-F238E27FC236}">
                <a16:creationId xmlns:a16="http://schemas.microsoft.com/office/drawing/2014/main" xmlns=""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Tree>
    <p:extLst>
      <p:ext uri="{BB962C8B-B14F-4D97-AF65-F5344CB8AC3E}">
        <p14:creationId xmlns:p14="http://schemas.microsoft.com/office/powerpoint/2010/main" val="1544745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xmlns=""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xmlns=""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Tree>
    <p:extLst>
      <p:ext uri="{BB962C8B-B14F-4D97-AF65-F5344CB8AC3E}">
        <p14:creationId xmlns:p14="http://schemas.microsoft.com/office/powerpoint/2010/main" val="2486826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Picture Placeholder 2">
            <a:extLst>
              <a:ext uri="{FF2B5EF4-FFF2-40B4-BE49-F238E27FC236}">
                <a16:creationId xmlns:a16="http://schemas.microsoft.com/office/drawing/2014/main" xmlns=""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smtClean="0"/>
              <a:t>Click icon to add picture</a:t>
            </a:r>
            <a:endParaRPr lang="en-US" noProof="0" dirty="0"/>
          </a:p>
        </p:txBody>
      </p:sp>
      <p:sp>
        <p:nvSpPr>
          <p:cNvPr id="21" name="Text Placeholder 3">
            <a:extLst>
              <a:ext uri="{FF2B5EF4-FFF2-40B4-BE49-F238E27FC236}">
                <a16:creationId xmlns:a16="http://schemas.microsoft.com/office/drawing/2014/main" xmlns=""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Click to edit Master text styles</a:t>
            </a:r>
          </a:p>
        </p:txBody>
      </p:sp>
    </p:spTree>
    <p:extLst>
      <p:ext uri="{BB962C8B-B14F-4D97-AF65-F5344CB8AC3E}">
        <p14:creationId xmlns:p14="http://schemas.microsoft.com/office/powerpoint/2010/main" val="1540650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1" name="Text Placeholder 3">
            <a:extLst>
              <a:ext uri="{FF2B5EF4-FFF2-40B4-BE49-F238E27FC236}">
                <a16:creationId xmlns:a16="http://schemas.microsoft.com/office/drawing/2014/main" xmlns=""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Click to edit Master text styles</a:t>
            </a:r>
          </a:p>
        </p:txBody>
      </p:sp>
      <p:sp>
        <p:nvSpPr>
          <p:cNvPr id="22" name="Content Placeholder 2">
            <a:extLst>
              <a:ext uri="{FF2B5EF4-FFF2-40B4-BE49-F238E27FC236}">
                <a16:creationId xmlns:a16="http://schemas.microsoft.com/office/drawing/2014/main" xmlns=""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212989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9">
            <a:extLst>
              <a:ext uri="{FF2B5EF4-FFF2-40B4-BE49-F238E27FC236}">
                <a16:creationId xmlns:a16="http://schemas.microsoft.com/office/drawing/2014/main" xmlns=""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Freeform: Shape 17">
            <a:extLst>
              <a:ext uri="{FF2B5EF4-FFF2-40B4-BE49-F238E27FC236}">
                <a16:creationId xmlns:a16="http://schemas.microsoft.com/office/drawing/2014/main" xmlns=""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1" name="Freeform: Shape 11">
            <a:extLst>
              <a:ext uri="{FF2B5EF4-FFF2-40B4-BE49-F238E27FC236}">
                <a16:creationId xmlns:a16="http://schemas.microsoft.com/office/drawing/2014/main" xmlns=""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7">
            <a:extLst>
              <a:ext uri="{FF2B5EF4-FFF2-40B4-BE49-F238E27FC236}">
                <a16:creationId xmlns:a16="http://schemas.microsoft.com/office/drawing/2014/main" xmlns=""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4" name="Group 23">
            <a:extLst>
              <a:ext uri="{FF2B5EF4-FFF2-40B4-BE49-F238E27FC236}">
                <a16:creationId xmlns:a16="http://schemas.microsoft.com/office/drawing/2014/main" xmlns=""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xmlns=""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16">
              <a:extLst>
                <a:ext uri="{FF2B5EF4-FFF2-40B4-BE49-F238E27FC236}">
                  <a16:creationId xmlns:a16="http://schemas.microsoft.com/office/drawing/2014/main" xmlns=""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Freeform: Shape 23">
            <a:extLst>
              <a:ext uri="{FF2B5EF4-FFF2-40B4-BE49-F238E27FC236}">
                <a16:creationId xmlns:a16="http://schemas.microsoft.com/office/drawing/2014/main" xmlns=""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4">
            <a:extLst>
              <a:ext uri="{FF2B5EF4-FFF2-40B4-BE49-F238E27FC236}">
                <a16:creationId xmlns:a16="http://schemas.microsoft.com/office/drawing/2014/main" xmlns=""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2672304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xmlns=""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xmlns=""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xmlns=""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xmlns=""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6" name="Group 5">
            <a:extLst>
              <a:ext uri="{FF2B5EF4-FFF2-40B4-BE49-F238E27FC236}">
                <a16:creationId xmlns:a16="http://schemas.microsoft.com/office/drawing/2014/main" xmlns=""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xmlns=""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xmlns=""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xmlns=""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xmlns=""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Tree>
    <p:extLst>
      <p:ext uri="{BB962C8B-B14F-4D97-AF65-F5344CB8AC3E}">
        <p14:creationId xmlns:p14="http://schemas.microsoft.com/office/powerpoint/2010/main" val="2236386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xmlns=""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xmlns=""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xmlns=""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xmlns=""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
        <p:nvSpPr>
          <p:cNvPr id="35" name="Freeform: Shape 34">
            <a:extLst>
              <a:ext uri="{FF2B5EF4-FFF2-40B4-BE49-F238E27FC236}">
                <a16:creationId xmlns:a16="http://schemas.microsoft.com/office/drawing/2014/main" xmlns=""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2" name="Freeform: Shape 31">
            <a:extLst>
              <a:ext uri="{FF2B5EF4-FFF2-40B4-BE49-F238E27FC236}">
                <a16:creationId xmlns:a16="http://schemas.microsoft.com/office/drawing/2014/main" xmlns=""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xmlns=""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a16="http://schemas.microsoft.com/office/drawing/2014/main" xmlns=""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ight Triangle 9">
            <a:extLst>
              <a:ext uri="{FF2B5EF4-FFF2-40B4-BE49-F238E27FC236}">
                <a16:creationId xmlns:a16="http://schemas.microsoft.com/office/drawing/2014/main" xmlns=""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xmlns=""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xmlns=""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3" name="Freeform: Shape 12">
            <a:extLst>
              <a:ext uri="{FF2B5EF4-FFF2-40B4-BE49-F238E27FC236}">
                <a16:creationId xmlns:a16="http://schemas.microsoft.com/office/drawing/2014/main" xmlns=""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4" name="Freeform: Shape 13">
            <a:extLst>
              <a:ext uri="{FF2B5EF4-FFF2-40B4-BE49-F238E27FC236}">
                <a16:creationId xmlns:a16="http://schemas.microsoft.com/office/drawing/2014/main" xmlns=""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5" name="Freeform: Shape 14">
            <a:extLst>
              <a:ext uri="{FF2B5EF4-FFF2-40B4-BE49-F238E27FC236}">
                <a16:creationId xmlns:a16="http://schemas.microsoft.com/office/drawing/2014/main" xmlns=""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16" name="Group 15">
            <a:extLst>
              <a:ext uri="{FF2B5EF4-FFF2-40B4-BE49-F238E27FC236}">
                <a16:creationId xmlns:a16="http://schemas.microsoft.com/office/drawing/2014/main" xmlns=""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xmlns=""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xmlns=""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a:extLst>
              <a:ext uri="{FF2B5EF4-FFF2-40B4-BE49-F238E27FC236}">
                <a16:creationId xmlns:a16="http://schemas.microsoft.com/office/drawing/2014/main" xmlns=""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xmlns=""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xmlns=""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 name="Text Placeholder 2">
            <a:extLst>
              <a:ext uri="{FF2B5EF4-FFF2-40B4-BE49-F238E27FC236}">
                <a16:creationId xmlns:a16="http://schemas.microsoft.com/office/drawing/2014/main" xmlns=""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smtClean="0"/>
              <a:t>Click to edit Master text styles</a:t>
            </a:r>
          </a:p>
        </p:txBody>
      </p:sp>
      <p:sp>
        <p:nvSpPr>
          <p:cNvPr id="22" name="Slide Number Placeholder 4">
            <a:extLst>
              <a:ext uri="{FF2B5EF4-FFF2-40B4-BE49-F238E27FC236}">
                <a16:creationId xmlns:a16="http://schemas.microsoft.com/office/drawing/2014/main" xmlns=""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3" name="Title 1">
            <a:extLst>
              <a:ext uri="{FF2B5EF4-FFF2-40B4-BE49-F238E27FC236}">
                <a16:creationId xmlns:a16="http://schemas.microsoft.com/office/drawing/2014/main" xmlns=""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Tree>
    <p:extLst>
      <p:ext uri="{BB962C8B-B14F-4D97-AF65-F5344CB8AC3E}">
        <p14:creationId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xmlns=""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xmlns=""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xmlns=""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xmlns=""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6" name="Group 25">
            <a:extLst>
              <a:ext uri="{FF2B5EF4-FFF2-40B4-BE49-F238E27FC236}">
                <a16:creationId xmlns:a16="http://schemas.microsoft.com/office/drawing/2014/main" xmlns=""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xmlns=""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8" name="Freeform: Shape 27">
              <a:extLst>
                <a:ext uri="{FF2B5EF4-FFF2-40B4-BE49-F238E27FC236}">
                  <a16:creationId xmlns:a16="http://schemas.microsoft.com/office/drawing/2014/main" xmlns=""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sp>
        <p:nvSpPr>
          <p:cNvPr id="29" name="Freeform: Shape 28">
            <a:extLst>
              <a:ext uri="{FF2B5EF4-FFF2-40B4-BE49-F238E27FC236}">
                <a16:creationId xmlns:a16="http://schemas.microsoft.com/office/drawing/2014/main" xmlns=""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xmlns=""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31" name="Group 30">
            <a:extLst>
              <a:ext uri="{FF2B5EF4-FFF2-40B4-BE49-F238E27FC236}">
                <a16:creationId xmlns:a16="http://schemas.microsoft.com/office/drawing/2014/main" xmlns=""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xmlns=""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xmlns=""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xmlns=""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
        <p:nvSpPr>
          <p:cNvPr id="3" name="Text Placeholder 2">
            <a:extLst>
              <a:ext uri="{FF2B5EF4-FFF2-40B4-BE49-F238E27FC236}">
                <a16:creationId xmlns:a16="http://schemas.microsoft.com/office/drawing/2014/main" xmlns=""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smtClean="0"/>
              <a:t>Click to edit Master text styles</a:t>
            </a:r>
          </a:p>
        </p:txBody>
      </p:sp>
      <p:sp>
        <p:nvSpPr>
          <p:cNvPr id="35" name="Slide Number Placeholder 4">
            <a:extLst>
              <a:ext uri="{FF2B5EF4-FFF2-40B4-BE49-F238E27FC236}">
                <a16:creationId xmlns:a16="http://schemas.microsoft.com/office/drawing/2014/main" xmlns=""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xmlns=""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xmlns=""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xmlns=""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xmlns=""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xmlns=""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itle 1">
            <a:extLst>
              <a:ext uri="{FF2B5EF4-FFF2-40B4-BE49-F238E27FC236}">
                <a16:creationId xmlns:a16="http://schemas.microsoft.com/office/drawing/2014/main" xmlns=""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dirty="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xmlns=""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noProof="0"/>
              <a:t>Quote</a:t>
            </a:r>
          </a:p>
        </p:txBody>
      </p:sp>
      <p:sp>
        <p:nvSpPr>
          <p:cNvPr id="19" name="Slide Number Placeholder 4">
            <a:extLst>
              <a:ext uri="{FF2B5EF4-FFF2-40B4-BE49-F238E27FC236}">
                <a16:creationId xmlns:a16="http://schemas.microsoft.com/office/drawing/2014/main" xmlns=""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Text Placeholder 22">
            <a:extLst>
              <a:ext uri="{FF2B5EF4-FFF2-40B4-BE49-F238E27FC236}">
                <a16:creationId xmlns:a16="http://schemas.microsoft.com/office/drawing/2014/main" xmlns=""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p:txBody>
      </p:sp>
    </p:spTree>
    <p:extLst>
      <p:ext uri="{BB962C8B-B14F-4D97-AF65-F5344CB8AC3E}">
        <p14:creationId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7" name="Text Placeholder 6">
            <a:extLst>
              <a:ext uri="{FF2B5EF4-FFF2-40B4-BE49-F238E27FC236}">
                <a16:creationId xmlns:a16="http://schemas.microsoft.com/office/drawing/2014/main" xmlns="" id="{7E0C167E-2626-40DB-AACF-D02543E29BB3}"/>
              </a:ext>
            </a:extLst>
          </p:cNvPr>
          <p:cNvSpPr>
            <a:spLocks noGrp="1"/>
          </p:cNvSpPr>
          <p:nvPr>
            <p:ph type="body" sz="quarter" idx="13"/>
          </p:nvPr>
        </p:nvSpPr>
        <p:spPr>
          <a:xfrm>
            <a:off x="1409700" y="1749570"/>
            <a:ext cx="9372600" cy="3358860"/>
          </a:xfrm>
        </p:spPr>
        <p:txBody>
          <a:bodyPr anchor="ctr">
            <a:normAutofit/>
          </a:bodyPr>
          <a:lstStyle>
            <a:lvl1pPr marL="0" indent="0" algn="ctr">
              <a:buNone/>
              <a:defRPr sz="6000">
                <a:solidFill>
                  <a:schemeClr val="bg1"/>
                </a:solidFill>
              </a:defRPr>
            </a:lvl1pPr>
          </a:lstStyle>
          <a:p>
            <a:pPr lvl="0"/>
            <a:r>
              <a:rPr lang="en-US" noProof="0" smtClean="0"/>
              <a:t>Click to edit Master text styles</a:t>
            </a:r>
          </a:p>
        </p:txBody>
      </p:sp>
    </p:spTree>
    <p:extLst>
      <p:ext uri="{BB962C8B-B14F-4D97-AF65-F5344CB8AC3E}">
        <p14:creationId xmlns:p14="http://schemas.microsoft.com/office/powerpoint/2010/main" val="290474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xmlns=""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263670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5" name="Text Placeholder 2">
            <a:extLst>
              <a:ext uri="{FF2B5EF4-FFF2-40B4-BE49-F238E27FC236}">
                <a16:creationId xmlns:a16="http://schemas.microsoft.com/office/drawing/2014/main" xmlns=""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26" name="Text Placeholder 4">
            <a:extLst>
              <a:ext uri="{FF2B5EF4-FFF2-40B4-BE49-F238E27FC236}">
                <a16:creationId xmlns:a16="http://schemas.microsoft.com/office/drawing/2014/main" xmlns=""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27" name="Content Placeholder 3">
            <a:extLst>
              <a:ext uri="{FF2B5EF4-FFF2-40B4-BE49-F238E27FC236}">
                <a16:creationId xmlns:a16="http://schemas.microsoft.com/office/drawing/2014/main" xmlns=""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8" name="Content Placeholder 5">
            <a:extLst>
              <a:ext uri="{FF2B5EF4-FFF2-40B4-BE49-F238E27FC236}">
                <a16:creationId xmlns:a16="http://schemas.microsoft.com/office/drawing/2014/main" xmlns=""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321916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en-US" noProof="0" smtClean="0"/>
              <a:t>Click to edit Master title style</a:t>
            </a:r>
            <a:endParaRPr lang="en-US" noProof="0"/>
          </a:p>
        </p:txBody>
      </p:sp>
      <p:sp>
        <p:nvSpPr>
          <p:cNvPr id="3" name="Text Placeholder 2">
            <a:extLst>
              <a:ext uri="{FF2B5EF4-FFF2-40B4-BE49-F238E27FC236}">
                <a16:creationId xmlns:a16="http://schemas.microsoft.com/office/drawing/2014/main" xmlns=""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Slide Number Placeholder 5">
            <a:extLst>
              <a:ext uri="{FF2B5EF4-FFF2-40B4-BE49-F238E27FC236}">
                <a16:creationId xmlns:a16="http://schemas.microsoft.com/office/drawing/2014/main" xmlns=""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US" noProof="0" smtClean="0"/>
              <a:t>‹#›</a:t>
            </a:fld>
            <a:endParaRPr lang="en-US" noProof="0" dirty="0"/>
          </a:p>
        </p:txBody>
      </p:sp>
      <p:sp>
        <p:nvSpPr>
          <p:cNvPr id="5" name="Rectangle 4">
            <a:extLst>
              <a:ext uri="{FF2B5EF4-FFF2-40B4-BE49-F238E27FC236}">
                <a16:creationId xmlns:a16="http://schemas.microsoft.com/office/drawing/2014/main" xmlns="" id="{7CDDDB7D-9189-9548-A2B9-81DC62C3C1A3}"/>
              </a:ext>
            </a:extLst>
          </p:cNvPr>
          <p:cNvSpPr/>
          <p:nvPr userDrawn="1"/>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9">
            <a:extLst>
              <a:ext uri="{FF2B5EF4-FFF2-40B4-BE49-F238E27FC236}">
                <a16:creationId xmlns:a16="http://schemas.microsoft.com/office/drawing/2014/main" xmlns="" id="{096D8877-6B4A-4540-8927-767DD7401718}"/>
              </a:ext>
            </a:extLst>
          </p:cNvPr>
          <p:cNvSpPr/>
          <p:nvPr userDrawn="1"/>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17">
            <a:extLst>
              <a:ext uri="{FF2B5EF4-FFF2-40B4-BE49-F238E27FC236}">
                <a16:creationId xmlns:a16="http://schemas.microsoft.com/office/drawing/2014/main" xmlns=""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9" name="Freeform: Shape 11">
            <a:extLst>
              <a:ext uri="{FF2B5EF4-FFF2-40B4-BE49-F238E27FC236}">
                <a16:creationId xmlns:a16="http://schemas.microsoft.com/office/drawing/2014/main" xmlns=""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7">
            <a:extLst>
              <a:ext uri="{FF2B5EF4-FFF2-40B4-BE49-F238E27FC236}">
                <a16:creationId xmlns:a16="http://schemas.microsoft.com/office/drawing/2014/main" xmlns=""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a:extLst>
              <a:ext uri="{FF2B5EF4-FFF2-40B4-BE49-F238E27FC236}">
                <a16:creationId xmlns:a16="http://schemas.microsoft.com/office/drawing/2014/main" xmlns="" id="{70C7F2CB-A8CE-1545-A08D-93592C4BAEEA}"/>
              </a:ext>
            </a:extLst>
          </p:cNvPr>
          <p:cNvSpPr txBox="1">
            <a:spLocks/>
          </p:cNvSpPr>
          <p:nvPr userDrawn="1"/>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dirty="0">
                <a:latin typeface="+mj-lt"/>
              </a:rPr>
              <a:t>Click to edit Master title style</a:t>
            </a:r>
          </a:p>
        </p:txBody>
      </p:sp>
      <p:grpSp>
        <p:nvGrpSpPr>
          <p:cNvPr id="12" name="Group 11">
            <a:extLst>
              <a:ext uri="{FF2B5EF4-FFF2-40B4-BE49-F238E27FC236}">
                <a16:creationId xmlns:a16="http://schemas.microsoft.com/office/drawing/2014/main" xmlns="" id="{7068FCE4-1B47-3C4B-B091-013120A97D09}"/>
              </a:ext>
            </a:extLst>
          </p:cNvPr>
          <p:cNvGrpSpPr/>
          <p:nvPr userDrawn="1"/>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xmlns=""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6">
              <a:extLst>
                <a:ext uri="{FF2B5EF4-FFF2-40B4-BE49-F238E27FC236}">
                  <a16:creationId xmlns:a16="http://schemas.microsoft.com/office/drawing/2014/main" xmlns=""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5" name="Group 14">
            <a:extLst>
              <a:ext uri="{FF2B5EF4-FFF2-40B4-BE49-F238E27FC236}">
                <a16:creationId xmlns:a16="http://schemas.microsoft.com/office/drawing/2014/main" xmlns="" id="{BE1E08A0-195D-694F-947B-986A76FBB93E}"/>
              </a:ext>
            </a:extLst>
          </p:cNvPr>
          <p:cNvGrpSpPr/>
          <p:nvPr userDrawn="1"/>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xmlns=""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17" name="Rectangle: Single Corner Snipped 2">
              <a:extLst>
                <a:ext uri="{FF2B5EF4-FFF2-40B4-BE49-F238E27FC236}">
                  <a16:creationId xmlns:a16="http://schemas.microsoft.com/office/drawing/2014/main" xmlns=""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Freeform: Shape 23">
            <a:extLst>
              <a:ext uri="{FF2B5EF4-FFF2-40B4-BE49-F238E27FC236}">
                <a16:creationId xmlns:a16="http://schemas.microsoft.com/office/drawing/2014/main" xmlns="" id="{A587DEFD-D470-4142-8E0D-A71DDB147C92}"/>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Slide Number Placeholder 4">
            <a:extLst>
              <a:ext uri="{FF2B5EF4-FFF2-40B4-BE49-F238E27FC236}">
                <a16:creationId xmlns:a16="http://schemas.microsoft.com/office/drawing/2014/main" xmlns="" id="{7D9BF857-7910-734D-A217-5E3344220AA2}"/>
              </a:ext>
            </a:extLst>
          </p:cNvPr>
          <p:cNvSpPr txBox="1">
            <a:spLocks/>
          </p:cNvSpPr>
          <p:nvPr userDrawn="1"/>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7" r:id="rId7"/>
    <p:sldLayoutId id="2147483674" r:id="rId8"/>
    <p:sldLayoutId id="2147483665" r:id="rId9"/>
    <p:sldLayoutId id="2147483673" r:id="rId10"/>
    <p:sldLayoutId id="2147483662" r:id="rId11"/>
    <p:sldLayoutId id="2147483663" r:id="rId12"/>
    <p:sldLayoutId id="2147483664" r:id="rId13"/>
    <p:sldLayoutId id="2147483675" r:id="rId14"/>
    <p:sldLayoutId id="2147483676" r:id="rId15"/>
    <p:sldLayoutId id="2147483672" r:id="rId16"/>
    <p:sldLayoutId id="2147483667" r:id="rId17"/>
    <p:sldLayoutId id="2147483668" r:id="rId18"/>
  </p:sldLayoutIdLst>
  <p:hf hdr="0" ftr="0" dt="0"/>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1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2BE5BF-9922-45FB-8F3F-4446D40A051B}"/>
              </a:ext>
            </a:extLst>
          </p:cNvPr>
          <p:cNvSpPr>
            <a:spLocks noGrp="1"/>
          </p:cNvSpPr>
          <p:nvPr>
            <p:ph type="ctrTitle"/>
          </p:nvPr>
        </p:nvSpPr>
        <p:spPr>
          <a:xfrm>
            <a:off x="3043662" y="2709659"/>
            <a:ext cx="7077456" cy="598977"/>
          </a:xfrm>
        </p:spPr>
        <p:txBody>
          <a:bodyPr/>
          <a:lstStyle/>
          <a:p>
            <a:pPr algn="r">
              <a:lnSpc>
                <a:spcPct val="150000"/>
              </a:lnSpc>
            </a:pPr>
            <a:r>
              <a:rPr lang="fa-IR" sz="2800" dirty="0" smtClean="0">
                <a:cs typeface="B Titr" panose="00000700000000000000" pitchFamily="2" charset="-78"/>
              </a:rPr>
              <a:t>گزارش فردی از اجرای آزمون کلامی _ شنیداری ری</a:t>
            </a:r>
            <a:endParaRPr lang="en-US" sz="2800" dirty="0">
              <a:cs typeface="B Titr" panose="00000700000000000000" pitchFamily="2" charset="-78"/>
            </a:endParaRPr>
          </a:p>
        </p:txBody>
      </p:sp>
      <p:sp>
        <p:nvSpPr>
          <p:cNvPr id="3" name="Subtitle 2">
            <a:extLst>
              <a:ext uri="{FF2B5EF4-FFF2-40B4-BE49-F238E27FC236}">
                <a16:creationId xmlns:a16="http://schemas.microsoft.com/office/drawing/2014/main" xmlns="" id="{0D537F64-4C96-4AA8-BB21-E8053A3186DD}"/>
              </a:ext>
            </a:extLst>
          </p:cNvPr>
          <p:cNvSpPr>
            <a:spLocks noGrp="1"/>
          </p:cNvSpPr>
          <p:nvPr>
            <p:ph type="subTitle" idx="1"/>
          </p:nvPr>
        </p:nvSpPr>
        <p:spPr>
          <a:xfrm>
            <a:off x="3043662" y="3538644"/>
            <a:ext cx="7077456" cy="868680"/>
          </a:xfrm>
        </p:spPr>
        <p:txBody>
          <a:bodyPr>
            <a:noAutofit/>
          </a:bodyPr>
          <a:lstStyle/>
          <a:p>
            <a:pPr marL="0" indent="0" algn="ctr">
              <a:lnSpc>
                <a:spcPct val="150000"/>
              </a:lnSpc>
              <a:buNone/>
            </a:pPr>
            <a:r>
              <a:rPr lang="fa-IR" sz="2400" dirty="0" smtClean="0">
                <a:cs typeface="B Titr" panose="00000700000000000000" pitchFamily="2" charset="-78"/>
              </a:rPr>
              <a:t>درس: </a:t>
            </a:r>
            <a:r>
              <a:rPr lang="fa-IR" sz="2400" dirty="0" smtClean="0">
                <a:cs typeface="B Titr" panose="00000700000000000000" pitchFamily="2" charset="-78"/>
              </a:rPr>
              <a:t>روانشناسی تجربی</a:t>
            </a:r>
          </a:p>
          <a:p>
            <a:pPr marL="0" indent="0" algn="ctr">
              <a:lnSpc>
                <a:spcPct val="150000"/>
              </a:lnSpc>
              <a:buNone/>
            </a:pPr>
            <a:endParaRPr lang="en-US" sz="2400" dirty="0">
              <a:cs typeface="B Titr" panose="00000700000000000000" pitchFamily="2" charset="-78"/>
            </a:endParaRPr>
          </a:p>
        </p:txBody>
      </p:sp>
      <p:pic>
        <p:nvPicPr>
          <p:cNvPr id="4" name="Picture 3"/>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t="1901" b="1188"/>
          <a:stretch/>
        </p:blipFill>
        <p:spPr>
          <a:xfrm>
            <a:off x="4839449" y="338918"/>
            <a:ext cx="3485882" cy="1900238"/>
          </a:xfrm>
          <a:prstGeom prst="rect">
            <a:avLst/>
          </a:prstGeom>
        </p:spPr>
      </p:pic>
    </p:spTree>
    <p:extLst>
      <p:ext uri="{BB962C8B-B14F-4D97-AF65-F5344CB8AC3E}">
        <p14:creationId xmlns:p14="http://schemas.microsoft.com/office/powerpoint/2010/main" val="3946934594"/>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2BE5BF-9922-45FB-8F3F-4446D40A051B}"/>
              </a:ext>
            </a:extLst>
          </p:cNvPr>
          <p:cNvSpPr>
            <a:spLocks noGrp="1"/>
          </p:cNvSpPr>
          <p:nvPr>
            <p:ph type="ctrTitle"/>
          </p:nvPr>
        </p:nvSpPr>
        <p:spPr/>
        <p:txBody>
          <a:bodyPr/>
          <a:lstStyle/>
          <a:p>
            <a:pPr algn="ctr">
              <a:lnSpc>
                <a:spcPct val="150000"/>
              </a:lnSpc>
            </a:pPr>
            <a:r>
              <a:rPr lang="fa-IR" dirty="0" smtClean="0">
                <a:cs typeface="B Titr" panose="00000700000000000000" pitchFamily="2" charset="-78"/>
              </a:rPr>
              <a:t>سپاس از توجهتان</a:t>
            </a:r>
            <a:br>
              <a:rPr lang="fa-IR" dirty="0" smtClean="0">
                <a:cs typeface="B Titr" panose="00000700000000000000" pitchFamily="2" charset="-78"/>
              </a:rPr>
            </a:br>
            <a:r>
              <a:rPr lang="fa-IR" dirty="0" smtClean="0">
                <a:cs typeface="B Titr" panose="00000700000000000000" pitchFamily="2" charset="-78"/>
              </a:rPr>
              <a:t>پایان</a:t>
            </a:r>
            <a:endParaRPr lang="en-GB" dirty="0">
              <a:cs typeface="B Titr" panose="00000700000000000000" pitchFamily="2" charset="-78"/>
            </a:endParaRPr>
          </a:p>
        </p:txBody>
      </p:sp>
    </p:spTree>
    <p:extLst>
      <p:ext uri="{BB962C8B-B14F-4D97-AF65-F5344CB8AC3E}">
        <p14:creationId xmlns:p14="http://schemas.microsoft.com/office/powerpoint/2010/main" val="42977186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3BD8413-C238-49D7-A4E1-E8FEF1811A0E}"/>
              </a:ext>
            </a:extLst>
          </p:cNvPr>
          <p:cNvSpPr>
            <a:spLocks noGrp="1"/>
          </p:cNvSpPr>
          <p:nvPr>
            <p:ph type="title"/>
          </p:nvPr>
        </p:nvSpPr>
        <p:spPr>
          <a:xfrm>
            <a:off x="831850" y="1001333"/>
            <a:ext cx="7781544" cy="859055"/>
          </a:xfrm>
        </p:spPr>
        <p:txBody>
          <a:bodyPr>
            <a:normAutofit/>
          </a:bodyPr>
          <a:lstStyle/>
          <a:p>
            <a:r>
              <a:rPr lang="fa-IR" u="sng" dirty="0" smtClean="0">
                <a:cs typeface="B Titr" panose="00000700000000000000" pitchFamily="2" charset="-78"/>
              </a:rPr>
              <a:t>آزمون شنیداری کلامی</a:t>
            </a:r>
            <a:endParaRPr lang="en-US" dirty="0">
              <a:cs typeface="B Titr" panose="00000700000000000000" pitchFamily="2" charset="-78"/>
            </a:endParaRPr>
          </a:p>
        </p:txBody>
      </p:sp>
      <p:sp>
        <p:nvSpPr>
          <p:cNvPr id="5" name="Text Placeholder 4">
            <a:extLst>
              <a:ext uri="{FF2B5EF4-FFF2-40B4-BE49-F238E27FC236}">
                <a16:creationId xmlns:a16="http://schemas.microsoft.com/office/drawing/2014/main" xmlns="" id="{0A95F4DE-39B7-4CE2-BC1E-8B8AE662A895}"/>
              </a:ext>
            </a:extLst>
          </p:cNvPr>
          <p:cNvSpPr>
            <a:spLocks noGrp="1"/>
          </p:cNvSpPr>
          <p:nvPr>
            <p:ph type="body" idx="1"/>
          </p:nvPr>
        </p:nvSpPr>
        <p:spPr>
          <a:xfrm>
            <a:off x="831850" y="2063195"/>
            <a:ext cx="6803136" cy="365760"/>
          </a:xfrm>
        </p:spPr>
        <p:txBody>
          <a:bodyPr>
            <a:noAutofit/>
          </a:bodyPr>
          <a:lstStyle/>
          <a:p>
            <a:pPr algn="just">
              <a:lnSpc>
                <a:spcPct val="150000"/>
              </a:lnSpc>
            </a:pPr>
            <a:r>
              <a:rPr lang="fa-IR" sz="2000" b="1" spc="0" dirty="0">
                <a:cs typeface="B Nazanin" panose="00000400000000000000" pitchFamily="2" charset="-78"/>
              </a:rPr>
              <a:t>حافظه شنوایی، توانایی دریافت تحریکات کلامی، پردازش و ذخیره آن­ها و در نهایت یادآوری موضوعات شنیده شده است. نقش محوری حافظه شنوایی در رشد مهارت­هایی چون فراگیری و به خاطر سپردن واژه­ها، درک و به کار بستن دستور زبان، زبان بیانی و زبان نوشتاری و ضرورت ارزیابی بالینی آن، به انجام تحقیقات بسیار و پیدایش آزمون­های متعددی در این زمینه منجر شده است. یکی از روش­های رایج در بررسی حافظه، استفاده از آزمون­های رفتاری عصب روان­شناختی است. تاکنون آزمون­های بسیاری از جمله آزمون یادگیری کلامی کالیفرنیا، هاپکینز و ری برای ارزیابی حافظه کلامی معرفی شده اند که آزمون یادگیری شنیداری کلامی ری به عنوان </a:t>
            </a:r>
            <a:r>
              <a:rPr lang="fa-IR" sz="2000" b="1" spc="0" dirty="0" smtClean="0">
                <a:cs typeface="B Nazanin" panose="00000400000000000000" pitchFamily="2" charset="-78"/>
              </a:rPr>
              <a:t>پرکاربردترین </a:t>
            </a:r>
            <a:r>
              <a:rPr lang="fa-IR" sz="2000" b="1" spc="0" dirty="0">
                <a:cs typeface="B Nazanin" panose="00000400000000000000" pitchFamily="2" charset="-78"/>
              </a:rPr>
              <a:t>آزمون شناخته شده است. </a:t>
            </a:r>
            <a:endParaRPr lang="en-US" sz="2000" b="1" spc="0" dirty="0">
              <a:solidFill>
                <a:srgbClr val="A3B8C5"/>
              </a:solidFill>
              <a:cs typeface="B Nazanin" panose="00000400000000000000" pitchFamily="2" charset="-78"/>
            </a:endParaRPr>
          </a:p>
        </p:txBody>
      </p:sp>
      <p:sp>
        <p:nvSpPr>
          <p:cNvPr id="2" name="Slide Number Placeholder 1">
            <a:extLst>
              <a:ext uri="{FF2B5EF4-FFF2-40B4-BE49-F238E27FC236}">
                <a16:creationId xmlns:a16="http://schemas.microsoft.com/office/drawing/2014/main" xmlns="" id="{0B24BF10-2B55-43AB-9F77-F1A1410384A9}"/>
              </a:ext>
            </a:extLst>
          </p:cNvPr>
          <p:cNvSpPr>
            <a:spLocks noGrp="1"/>
          </p:cNvSpPr>
          <p:nvPr>
            <p:ph type="sldNum" sz="quarter" idx="12"/>
          </p:nvPr>
        </p:nvSpPr>
        <p:spPr/>
        <p:txBody>
          <a:bodyPr/>
          <a:lstStyle/>
          <a:p>
            <a:fld id="{C263D6C4-4840-40CC-AC84-17E24B3B7BDE}" type="slidenum">
              <a:rPr lang="en-US" smtClean="0"/>
              <a:pPr/>
              <a:t>2</a:t>
            </a:fld>
            <a:endParaRPr lang="en-US" dirty="0"/>
          </a:p>
        </p:txBody>
      </p:sp>
    </p:spTree>
    <p:extLst>
      <p:ext uri="{BB962C8B-B14F-4D97-AF65-F5344CB8AC3E}">
        <p14:creationId xmlns:p14="http://schemas.microsoft.com/office/powerpoint/2010/main" val="290279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5E3981-F0D7-482C-A8E0-6A57700BECA7}"/>
              </a:ext>
            </a:extLst>
          </p:cNvPr>
          <p:cNvSpPr>
            <a:spLocks noGrp="1"/>
          </p:cNvSpPr>
          <p:nvPr>
            <p:ph type="title"/>
          </p:nvPr>
        </p:nvSpPr>
        <p:spPr>
          <a:xfrm>
            <a:off x="702077" y="363441"/>
            <a:ext cx="11214100" cy="718658"/>
          </a:xfrm>
        </p:spPr>
        <p:txBody>
          <a:bodyPr/>
          <a:lstStyle/>
          <a:p>
            <a:r>
              <a:rPr lang="fa-IR" sz="4400" dirty="0" smtClean="0">
                <a:cs typeface="B Titr" panose="00000700000000000000" pitchFamily="2" charset="-78"/>
              </a:rPr>
              <a:t>طرح تحقیق</a:t>
            </a:r>
            <a:endParaRPr lang="en-US" sz="4400" dirty="0">
              <a:cs typeface="B Titr" panose="00000700000000000000" pitchFamily="2" charset="-78"/>
            </a:endParaRPr>
          </a:p>
        </p:txBody>
      </p:sp>
      <p:sp>
        <p:nvSpPr>
          <p:cNvPr id="2" name="Slide Number Placeholder 1">
            <a:extLst>
              <a:ext uri="{FF2B5EF4-FFF2-40B4-BE49-F238E27FC236}">
                <a16:creationId xmlns:a16="http://schemas.microsoft.com/office/drawing/2014/main" xmlns="" id="{520FC4EE-F318-4344-9E3C-B950ADB63865}"/>
              </a:ext>
            </a:extLst>
          </p:cNvPr>
          <p:cNvSpPr>
            <a:spLocks noGrp="1"/>
          </p:cNvSpPr>
          <p:nvPr>
            <p:ph type="sldNum" sz="quarter" idx="12"/>
          </p:nvPr>
        </p:nvSpPr>
        <p:spPr/>
        <p:txBody>
          <a:bodyPr/>
          <a:lstStyle/>
          <a:p>
            <a:fld id="{C263D6C4-4840-40CC-AC84-17E24B3B7BDE}" type="slidenum">
              <a:rPr lang="en-US" smtClean="0"/>
              <a:pPr/>
              <a:t>3</a:t>
            </a:fld>
            <a:endParaRPr lang="en-US" dirty="0"/>
          </a:p>
        </p:txBody>
      </p:sp>
      <p:sp>
        <p:nvSpPr>
          <p:cNvPr id="6" name="Text Placeholder 5">
            <a:extLst>
              <a:ext uri="{FF2B5EF4-FFF2-40B4-BE49-F238E27FC236}">
                <a16:creationId xmlns:a16="http://schemas.microsoft.com/office/drawing/2014/main" xmlns="" id="{000A9570-5EF6-4AFB-9FCA-7C8998E3FEB1}"/>
              </a:ext>
            </a:extLst>
          </p:cNvPr>
          <p:cNvSpPr>
            <a:spLocks noGrp="1"/>
          </p:cNvSpPr>
          <p:nvPr>
            <p:ph type="body" sz="quarter" idx="4"/>
          </p:nvPr>
        </p:nvSpPr>
        <p:spPr>
          <a:xfrm>
            <a:off x="702077" y="1403797"/>
            <a:ext cx="11056334" cy="4790941"/>
          </a:xfrm>
        </p:spPr>
        <p:txBody>
          <a:bodyPr>
            <a:noAutofit/>
          </a:bodyPr>
          <a:lstStyle/>
          <a:p>
            <a:pPr algn="just">
              <a:lnSpc>
                <a:spcPct val="100000"/>
              </a:lnSpc>
            </a:pPr>
            <a:r>
              <a:rPr lang="fa-IR" sz="1600" b="1" dirty="0" smtClean="0">
                <a:cs typeface="B Nazanin" panose="00000400000000000000" pitchFamily="2" charset="-78"/>
              </a:rPr>
              <a:t>حافظه و یادگیری به ویژه یادگیری شنوایی-کلامی از جمله عوامل تأثیرگذار بر شکل گیری و رشد مهارت های شناختی می باشد. «یادگیری» فرایندی است که از طریق آن دانش فرا گرفته می شود. یادگیری به فرایند کسب اطلاعات جدید از طریق دستگاه اعصاب گفته می شود که با تغییر در رفتار نمود می یابد. «حافظه» به دوام یا پایداری یادگیری به صورتی که پس از مدتی قابل فراخوانی باشد، اطلاق می گردد. به عبارت دیگر، حافظه فرآیندی است که از طریق آن دانش رمزگردانی، ذخیره و بازیابی می شود.</a:t>
            </a:r>
          </a:p>
          <a:p>
            <a:pPr algn="just">
              <a:lnSpc>
                <a:spcPct val="100000"/>
              </a:lnSpc>
            </a:pPr>
            <a:r>
              <a:rPr lang="fa-IR" sz="1600" b="1" dirty="0" smtClean="0">
                <a:cs typeface="B Nazanin" panose="00000400000000000000" pitchFamily="2" charset="-78"/>
              </a:rPr>
              <a:t>حافظه کلامی به توانایی به یادسپردن مواد کلامی نظیر نام ها، واژه ها و اطلاعاتی که به صورت کلامی ارائه می شوند، اشاره دارد. حافظه شنوایی به توانایی دریافت تحریکات کلامی، پردازش و ذخیره آن ها و در نهایت یادآوری موضوعات گفته می شود. در ارزیابی حافظه شنوایی-کلامی از محرکات متعددی استفاده می شود مانند حروف، ارقام، واژه ها، جملات و داستان ها. هر آزمونگر بسته به هدف ارزیابی، می تواند از هر یک از محرکات ذکر شده استفاده نماید. نقش محوری این حافظه در رشد مهارت هایی چون فراگیری و به خاطر سپردن واژه ها، درک و به کار بستن دستور زبان، زبان بیانی و زبان نوشتاری و ضرورت ارزیابی بالینی آن، به انجام تحقیقات بسیار و پیدایش آژمون های متعددی در این زمینه منجر شده است.</a:t>
            </a:r>
          </a:p>
          <a:p>
            <a:pPr algn="just">
              <a:lnSpc>
                <a:spcPct val="100000"/>
              </a:lnSpc>
            </a:pPr>
            <a:r>
              <a:rPr lang="fa-IR" sz="1600" b="1" dirty="0" smtClean="0">
                <a:cs typeface="B Nazanin" panose="00000400000000000000" pitchFamily="2" charset="-78"/>
              </a:rPr>
              <a:t>آزمون یادگیری شنوایی-کلامی ری یکی از رایج ترین آزمون های ارزیابی حافظه و یادگیری در نوروسایکولوژی به شمار می رود. یکی از مهم ترین فواید این آزمون، فراهم نمودن اطلاعات بالینی مناسب در جنبه های مختلف عملکردی افراد است. این آزمون بالینی از مراحل مختلفی تشکیل شده است که با انجام آن ها می توان علاوه بر ارزیابی توانایی یادآوری فوری واژه ها در هر مرحله، منحنی یادگیری فرد و همچنین توانایی یادگیری کلی وی را برآورد نمود. علاوه بر این، با مقایسه امتیازات یادآوری قبل و بعد از یک تأخیر 30 دقیقه ای، امکان بررسی توانایی یادآوری تأخیری و فرایند فراموشی وجود دارد. همچنین با ارزیابی توانایی بازشناسی کلمات ارائه شده در مراحل قبلی بعد از یک تأخیر زمانی از بین مجموعه ای از کلمات و مقایسه امتیازات آن با امتیازات یادآوری آژاد می توان در مورد کیفیت رمزگذاری فرد اطلاعاتی را به دست آورد. در نهایت با مقایسه عملکرد فرد قبل و بعد از ارائه یک فهرست مداخله گر می توان توجه وی و میزان آسیب پذیری حافظه نسبت به تداخل (تأثیر مداخله) را مورد بررسی قرار داد.</a:t>
            </a:r>
          </a:p>
          <a:p>
            <a:pPr algn="just">
              <a:lnSpc>
                <a:spcPct val="100000"/>
              </a:lnSpc>
            </a:pPr>
            <a:r>
              <a:rPr lang="fa-IR" sz="1600" b="1" dirty="0" smtClean="0">
                <a:cs typeface="B Nazanin" panose="00000400000000000000" pitchFamily="2" charset="-78"/>
              </a:rPr>
              <a:t>هدف از پژوهش حاضر بررسی روند یادگیری و حافظه شنوایی کلامی در سنین مختلف با استفاده از آزمون یادگیری/حافظه شنیداری – کلامی ری می باشد.</a:t>
            </a:r>
          </a:p>
          <a:p>
            <a:pPr marL="0" indent="0" algn="just">
              <a:lnSpc>
                <a:spcPct val="100000"/>
              </a:lnSpc>
              <a:buNone/>
            </a:pPr>
            <a:endParaRPr lang="fa-IR" sz="1600" b="1" dirty="0" smtClean="0">
              <a:cs typeface="B Nazanin" panose="00000400000000000000" pitchFamily="2" charset="-78"/>
            </a:endParaRPr>
          </a:p>
        </p:txBody>
      </p:sp>
    </p:spTree>
    <p:extLst>
      <p:ext uri="{BB962C8B-B14F-4D97-AF65-F5344CB8AC3E}">
        <p14:creationId xmlns:p14="http://schemas.microsoft.com/office/powerpoint/2010/main" val="3607270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201323FB-427E-4A8D-B473-AB0657D8D23B}"/>
              </a:ext>
            </a:extLst>
          </p:cNvPr>
          <p:cNvSpPr>
            <a:spLocks noGrp="1"/>
          </p:cNvSpPr>
          <p:nvPr>
            <p:ph type="title"/>
          </p:nvPr>
        </p:nvSpPr>
        <p:spPr>
          <a:xfrm>
            <a:off x="444500" y="542925"/>
            <a:ext cx="11214100" cy="547842"/>
          </a:xfrm>
        </p:spPr>
        <p:txBody>
          <a:bodyPr/>
          <a:lstStyle/>
          <a:p>
            <a:r>
              <a:rPr lang="fa-IR" dirty="0" smtClean="0">
                <a:cs typeface="B Titr" panose="00000700000000000000" pitchFamily="2" charset="-78"/>
              </a:rPr>
              <a:t>روش اجرا</a:t>
            </a:r>
            <a:endParaRPr lang="en-US" dirty="0">
              <a:cs typeface="B Titr" panose="00000700000000000000" pitchFamily="2" charset="-78"/>
            </a:endParaRPr>
          </a:p>
        </p:txBody>
      </p:sp>
      <p:sp>
        <p:nvSpPr>
          <p:cNvPr id="2" name="Slide Number Placeholder 1">
            <a:extLst>
              <a:ext uri="{FF2B5EF4-FFF2-40B4-BE49-F238E27FC236}">
                <a16:creationId xmlns:a16="http://schemas.microsoft.com/office/drawing/2014/main" xmlns="" id="{E4398C1C-6656-4A73-A680-62A81CDC27FD}"/>
              </a:ext>
            </a:extLst>
          </p:cNvPr>
          <p:cNvSpPr>
            <a:spLocks noGrp="1"/>
          </p:cNvSpPr>
          <p:nvPr>
            <p:ph type="sldNum" sz="quarter" idx="12"/>
          </p:nvPr>
        </p:nvSpPr>
        <p:spPr/>
        <p:txBody>
          <a:bodyPr/>
          <a:lstStyle/>
          <a:p>
            <a:fld id="{C263D6C4-4840-40CC-AC84-17E24B3B7BDE}" type="slidenum">
              <a:rPr lang="en-US" smtClean="0"/>
              <a:pPr/>
              <a:t>4</a:t>
            </a:fld>
            <a:endParaRPr lang="en-US" dirty="0"/>
          </a:p>
        </p:txBody>
      </p:sp>
      <p:sp>
        <p:nvSpPr>
          <p:cNvPr id="6" name="Text Placeholder 18">
            <a:extLst>
              <a:ext uri="{FF2B5EF4-FFF2-40B4-BE49-F238E27FC236}">
                <a16:creationId xmlns:a16="http://schemas.microsoft.com/office/drawing/2014/main" xmlns="" id="{782206B1-586F-4254-9B36-D06C4E294ACF}"/>
              </a:ext>
            </a:extLst>
          </p:cNvPr>
          <p:cNvSpPr txBox="1">
            <a:spLocks/>
          </p:cNvSpPr>
          <p:nvPr/>
        </p:nvSpPr>
        <p:spPr>
          <a:xfrm>
            <a:off x="160201" y="1317705"/>
            <a:ext cx="11782697" cy="4209184"/>
          </a:xfrm>
          <a:prstGeom prst="rect">
            <a:avLst/>
          </a:prstGeom>
        </p:spPr>
        <p:txBody>
          <a:bodyPr/>
          <a:lstStyle>
            <a:lvl1pPr marL="228600" indent="-228600" algn="r" defTabSz="914400" rtl="1"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fa-IR" sz="1800" b="1" dirty="0" smtClean="0">
                <a:solidFill>
                  <a:schemeClr val="bg1"/>
                </a:solidFill>
                <a:cs typeface="B Nazanin" panose="00000400000000000000" pitchFamily="2" charset="-78"/>
              </a:rPr>
              <a:t>نحوه اجرای آزمون ری که شامل 9 مرحله است، به شرح زیر می باشد:</a:t>
            </a:r>
          </a:p>
          <a:p>
            <a:pPr algn="just">
              <a:lnSpc>
                <a:spcPct val="150000"/>
              </a:lnSpc>
            </a:pPr>
            <a:r>
              <a:rPr lang="fa-IR" sz="1800" b="1" dirty="0" smtClean="0">
                <a:solidFill>
                  <a:schemeClr val="bg1"/>
                </a:solidFill>
                <a:cs typeface="B Nazanin" panose="00000400000000000000" pitchFamily="2" charset="-78"/>
              </a:rPr>
              <a:t>مراحل یک تا پنج آزمون (</a:t>
            </a:r>
            <a:r>
              <a:rPr lang="en-US" sz="1800" b="1" dirty="0" smtClean="0">
                <a:solidFill>
                  <a:schemeClr val="bg1"/>
                </a:solidFill>
                <a:cs typeface="B Nazanin" panose="00000400000000000000" pitchFamily="2" charset="-78"/>
              </a:rPr>
              <a:t>I-V</a:t>
            </a:r>
            <a:r>
              <a:rPr lang="fa-IR" sz="1800" b="1" dirty="0" smtClean="0">
                <a:solidFill>
                  <a:schemeClr val="bg1"/>
                </a:solidFill>
                <a:cs typeface="B Nazanin" panose="00000400000000000000" pitchFamily="2" charset="-78"/>
              </a:rPr>
              <a:t>) یا مرحله یادآوری: نخست واژه های فهرست الف با ارائه یک واژه در ثانیه با صدای زنده برای فرد خوانده شده و از وی خواسته می شود پس از اتمام کلمات، هر آنچه را که به یاد می آورد بیان نماید. زمانی که فرد اعلام کرد دیگر واژه ای را به یاد نمی آورد، همان فهرست با شرایط مشابه دوباره خوانده شده و هر بار پاسخ فرد در فرم ثبت نتایج ، درج می گردد.</a:t>
            </a:r>
          </a:p>
          <a:p>
            <a:pPr algn="just">
              <a:lnSpc>
                <a:spcPct val="150000"/>
              </a:lnSpc>
            </a:pPr>
            <a:r>
              <a:rPr lang="fa-IR" sz="1800" b="1" dirty="0" smtClean="0">
                <a:solidFill>
                  <a:schemeClr val="bg1"/>
                </a:solidFill>
                <a:cs typeface="B Nazanin" panose="00000400000000000000" pitchFamily="2" charset="-78"/>
              </a:rPr>
              <a:t>برای بررسی تأثیر تکرار محرک و توان یادگیری فرد، فهرست اول طی 5 مرحله به صورت پی در پی ارائه می شود. میانگین کل امتیاز یادآوری با عنوان امتیاز کل، با تعیین میانگین امتیازهای پنج مرحله نخست محاسبه می شود. واژه های فهرست مداخله کننده (فهرست ب) که بسیار مشابه واژه های فهرست الف اما متفاوت هستند نیز طی یک مرتبه با شرایط مشابه مرحله اول، ارائه شده و پاسخ فرد ثبت می گردد.</a:t>
            </a:r>
          </a:p>
          <a:p>
            <a:pPr algn="just">
              <a:lnSpc>
                <a:spcPct val="150000"/>
              </a:lnSpc>
            </a:pPr>
            <a:r>
              <a:rPr lang="fa-IR" sz="1800" b="1" dirty="0" smtClean="0">
                <a:solidFill>
                  <a:schemeClr val="bg1"/>
                </a:solidFill>
                <a:cs typeface="B Nazanin" panose="00000400000000000000" pitchFamily="2" charset="-78"/>
              </a:rPr>
              <a:t>طی دو مرتبه یک بار بلافاصله پس از ارائه فهرست مداخله کننده و بار دیگر با تأخیر و پس از گذشت 30 دقیقه (مراحل </a:t>
            </a:r>
            <a:r>
              <a:rPr lang="en-US" sz="1800" b="1" dirty="0" smtClean="0">
                <a:solidFill>
                  <a:schemeClr val="bg1"/>
                </a:solidFill>
                <a:cs typeface="B Nazanin" panose="00000400000000000000" pitchFamily="2" charset="-78"/>
              </a:rPr>
              <a:t>VII</a:t>
            </a:r>
            <a:r>
              <a:rPr lang="fa-IR" sz="1800" b="1" dirty="0" smtClean="0">
                <a:solidFill>
                  <a:schemeClr val="bg1"/>
                </a:solidFill>
                <a:cs typeface="B Nazanin" panose="00000400000000000000" pitchFamily="2" charset="-78"/>
              </a:rPr>
              <a:t> و </a:t>
            </a:r>
            <a:r>
              <a:rPr lang="en-US" sz="1800" b="1" dirty="0" smtClean="0">
                <a:solidFill>
                  <a:schemeClr val="bg1"/>
                </a:solidFill>
                <a:cs typeface="B Nazanin" panose="00000400000000000000" pitchFamily="2" charset="-78"/>
              </a:rPr>
              <a:t>VI</a:t>
            </a:r>
            <a:r>
              <a:rPr lang="fa-IR" sz="1800" b="1" dirty="0" smtClean="0">
                <a:solidFill>
                  <a:schemeClr val="bg1"/>
                </a:solidFill>
                <a:cs typeface="B Nazanin" panose="00000400000000000000" pitchFamily="2" charset="-78"/>
              </a:rPr>
              <a:t> ) از فرد خواسته  می شود واژه های فهرست الف را یادآوری و تکرار نماید. </a:t>
            </a:r>
          </a:p>
          <a:p>
            <a:pPr algn="just">
              <a:lnSpc>
                <a:spcPct val="150000"/>
              </a:lnSpc>
            </a:pPr>
            <a:r>
              <a:rPr lang="fa-IR" sz="1800" b="1" dirty="0" smtClean="0">
                <a:solidFill>
                  <a:schemeClr val="bg1"/>
                </a:solidFill>
                <a:cs typeface="B Nazanin" panose="00000400000000000000" pitchFamily="2" charset="-78"/>
              </a:rPr>
              <a:t>در مرحله آخر فرد باید واژه های فهرست الف را از بین 50 واژه ( 30 واژه از مجموع دو فهرست الف و ب به همراه 20 واژه جدید دیگر) شناسایی کند.</a:t>
            </a:r>
          </a:p>
        </p:txBody>
      </p:sp>
    </p:spTree>
    <p:extLst>
      <p:ext uri="{BB962C8B-B14F-4D97-AF65-F5344CB8AC3E}">
        <p14:creationId xmlns:p14="http://schemas.microsoft.com/office/powerpoint/2010/main" val="393593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201323FB-427E-4A8D-B473-AB0657D8D23B}"/>
              </a:ext>
            </a:extLst>
          </p:cNvPr>
          <p:cNvSpPr>
            <a:spLocks noGrp="1"/>
          </p:cNvSpPr>
          <p:nvPr>
            <p:ph type="title"/>
          </p:nvPr>
        </p:nvSpPr>
        <p:spPr>
          <a:xfrm>
            <a:off x="444500" y="542925"/>
            <a:ext cx="11214100" cy="547842"/>
          </a:xfrm>
        </p:spPr>
        <p:txBody>
          <a:bodyPr/>
          <a:lstStyle/>
          <a:p>
            <a:r>
              <a:rPr lang="fa-IR" dirty="0" smtClean="0">
                <a:cs typeface="B Titr" panose="00000700000000000000" pitchFamily="2" charset="-78"/>
              </a:rPr>
              <a:t>آزمودنی 1 </a:t>
            </a:r>
            <a:endParaRPr lang="en-US" dirty="0">
              <a:cs typeface="B Titr" panose="00000700000000000000" pitchFamily="2" charset="-78"/>
            </a:endParaRPr>
          </a:p>
        </p:txBody>
      </p:sp>
      <p:sp>
        <p:nvSpPr>
          <p:cNvPr id="2" name="Slide Number Placeholder 1">
            <a:extLst>
              <a:ext uri="{FF2B5EF4-FFF2-40B4-BE49-F238E27FC236}">
                <a16:creationId xmlns:a16="http://schemas.microsoft.com/office/drawing/2014/main" xmlns="" id="{E4398C1C-6656-4A73-A680-62A81CDC27FD}"/>
              </a:ext>
            </a:extLst>
          </p:cNvPr>
          <p:cNvSpPr>
            <a:spLocks noGrp="1"/>
          </p:cNvSpPr>
          <p:nvPr>
            <p:ph type="sldNum" sz="quarter" idx="12"/>
          </p:nvPr>
        </p:nvSpPr>
        <p:spPr/>
        <p:txBody>
          <a:bodyPr/>
          <a:lstStyle/>
          <a:p>
            <a:fld id="{C263D6C4-4840-40CC-AC84-17E24B3B7BDE}" type="slidenum">
              <a:rPr lang="en-US" smtClean="0"/>
              <a:pPr/>
              <a:t>5</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677813876"/>
              </p:ext>
            </p:extLst>
          </p:nvPr>
        </p:nvGraphicFramePr>
        <p:xfrm>
          <a:off x="216061" y="1402430"/>
          <a:ext cx="8103692" cy="4754880"/>
        </p:xfrm>
        <a:graphic>
          <a:graphicData uri="http://schemas.openxmlformats.org/drawingml/2006/table">
            <a:tbl>
              <a:tblPr rtl="1" firstRow="1" bandRow="1">
                <a:tableStyleId>{69C7853C-536D-4A76-A0AE-DD22124D55A5}</a:tableStyleId>
              </a:tblPr>
              <a:tblGrid>
                <a:gridCol w="917752"/>
                <a:gridCol w="700489"/>
                <a:gridCol w="700489"/>
                <a:gridCol w="700489"/>
                <a:gridCol w="700489"/>
                <a:gridCol w="700489"/>
                <a:gridCol w="736699"/>
                <a:gridCol w="736699"/>
                <a:gridCol w="736699"/>
                <a:gridCol w="736699"/>
                <a:gridCol w="736699"/>
              </a:tblGrid>
              <a:tr h="322069">
                <a:tc gridSpan="11">
                  <a:txBody>
                    <a:bodyPr/>
                    <a:lstStyle/>
                    <a:p>
                      <a:pPr algn="ctr" rtl="1"/>
                      <a:r>
                        <a:rPr lang="fa-IR" sz="1600" dirty="0" smtClean="0">
                          <a:cs typeface="B Nazanin" panose="00000400000000000000" pitchFamily="2" charset="-78"/>
                        </a:rPr>
                        <a:t>برگه نمره گذاری آزمون یادگیری کلامی – شنیداری ری</a:t>
                      </a:r>
                      <a:endParaRPr lang="fa-IR" sz="1600" dirty="0">
                        <a:cs typeface="B Nazanin" panose="00000400000000000000" pitchFamily="2" charset="-78"/>
                      </a:endParaRPr>
                    </a:p>
                  </a:txBody>
                  <a:tcPr anchor="ctr"/>
                </a:tc>
                <a:tc hMerge="1">
                  <a:txBody>
                    <a:bodyPr/>
                    <a:lstStyle/>
                    <a:p>
                      <a:pPr rtl="1"/>
                      <a:endParaRPr lang="fa-IR"/>
                    </a:p>
                  </a:txBody>
                  <a:tcPr/>
                </a:tc>
                <a:tc hMerge="1">
                  <a:txBody>
                    <a:bodyPr/>
                    <a:lstStyle/>
                    <a:p>
                      <a:pPr rtl="1"/>
                      <a:endParaRPr lang="fa-IR"/>
                    </a:p>
                  </a:txBody>
                  <a:tcPr/>
                </a:tc>
                <a:tc hMerge="1">
                  <a:txBody>
                    <a:bodyPr/>
                    <a:lstStyle/>
                    <a:p>
                      <a:pPr rtl="1"/>
                      <a:endParaRPr lang="fa-IR" dirty="0"/>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dirty="0"/>
                    </a:p>
                  </a:txBody>
                  <a:tcPr/>
                </a:tc>
                <a:tc hMerge="1">
                  <a:txBody>
                    <a:bodyPr/>
                    <a:lstStyle/>
                    <a:p>
                      <a:pPr rtl="1"/>
                      <a:endParaRPr lang="fa-IR"/>
                    </a:p>
                  </a:txBody>
                  <a:tcPr/>
                </a:tc>
                <a:tc hMerge="1">
                  <a:txBody>
                    <a:bodyPr/>
                    <a:lstStyle/>
                    <a:p>
                      <a:pPr rtl="1"/>
                      <a:endParaRPr lang="fa-IR"/>
                    </a:p>
                  </a:txBody>
                  <a:tcPr/>
                </a:tc>
              </a:tr>
              <a:tr h="220211">
                <a:tc rowSpan="2">
                  <a:txBody>
                    <a:bodyPr/>
                    <a:lstStyle/>
                    <a:p>
                      <a:pPr algn="ctr" rtl="1"/>
                      <a:r>
                        <a:rPr lang="fa-IR" sz="1000" dirty="0" smtClean="0">
                          <a:cs typeface="B Nazanin" panose="00000400000000000000" pitchFamily="2" charset="-78"/>
                        </a:rPr>
                        <a:t>فهرست</a:t>
                      </a:r>
                      <a:r>
                        <a:rPr lang="fa-IR" sz="1000" baseline="0" dirty="0" smtClean="0">
                          <a:cs typeface="B Nazanin" panose="00000400000000000000" pitchFamily="2" charset="-78"/>
                        </a:rPr>
                        <a:t> </a:t>
                      </a:r>
                      <a:r>
                        <a:rPr lang="en-US" sz="1000" baseline="0" dirty="0" smtClean="0">
                          <a:cs typeface="B Nazanin" panose="00000400000000000000" pitchFamily="2" charset="-78"/>
                        </a:rPr>
                        <a:t>A</a:t>
                      </a:r>
                      <a:endParaRPr lang="fa-IR" sz="1000" dirty="0">
                        <a:cs typeface="B Nazanin" panose="00000400000000000000" pitchFamily="2" charset="-78"/>
                      </a:endParaRPr>
                    </a:p>
                  </a:txBody>
                  <a:tcPr anchor="ctr">
                    <a:noFill/>
                  </a:tcPr>
                </a:tc>
                <a:tc gridSpan="5">
                  <a:txBody>
                    <a:bodyPr/>
                    <a:lstStyle/>
                    <a:p>
                      <a:pPr algn="ctr" rtl="1"/>
                      <a:r>
                        <a:rPr lang="fa-IR" sz="1000" dirty="0" smtClean="0">
                          <a:cs typeface="B Nazanin" panose="00000400000000000000" pitchFamily="2" charset="-78"/>
                        </a:rPr>
                        <a:t>کوشش یادآوری</a:t>
                      </a:r>
                      <a:endParaRPr lang="fa-IR" sz="1000" dirty="0">
                        <a:cs typeface="B Nazanin" panose="00000400000000000000" pitchFamily="2" charset="-78"/>
                      </a:endParaRPr>
                    </a:p>
                  </a:txBody>
                  <a:tcPr anchor="ctr"/>
                </a:tc>
                <a:tc hMerge="1">
                  <a:txBody>
                    <a:bodyPr/>
                    <a:lstStyle/>
                    <a:p>
                      <a:pPr algn="ctr" rtl="1"/>
                      <a:endParaRPr lang="fa-IR"/>
                    </a:p>
                  </a:txBody>
                  <a:tcPr anchor="ctr"/>
                </a:tc>
                <a:tc hMerge="1">
                  <a:txBody>
                    <a:bodyPr/>
                    <a:lstStyle/>
                    <a:p>
                      <a:pPr algn="ctr" rtl="1"/>
                      <a:endParaRPr lang="fa-IR"/>
                    </a:p>
                  </a:txBody>
                  <a:tcPr anchor="ctr"/>
                </a:tc>
                <a:tc hMerge="1">
                  <a:txBody>
                    <a:bodyPr/>
                    <a:lstStyle/>
                    <a:p>
                      <a:pPr algn="ctr" rtl="1"/>
                      <a:endParaRPr lang="fa-IR"/>
                    </a:p>
                  </a:txBody>
                  <a:tcPr anchor="ctr"/>
                </a:tc>
                <a:tc hMerge="1">
                  <a:txBody>
                    <a:bodyPr/>
                    <a:lstStyle/>
                    <a:p>
                      <a:pPr algn="ctr" rtl="1"/>
                      <a:endParaRPr lang="fa-IR"/>
                    </a:p>
                  </a:txBody>
                  <a:tcPr anchor="ctr"/>
                </a:tc>
                <a:tc rowSpan="2">
                  <a:txBody>
                    <a:bodyPr/>
                    <a:lstStyle/>
                    <a:p>
                      <a:pPr algn="ctr" rtl="1"/>
                      <a:r>
                        <a:rPr lang="fa-IR" sz="1000" dirty="0" smtClean="0">
                          <a:cs typeface="B Nazanin" panose="00000400000000000000" pitchFamily="2" charset="-78"/>
                        </a:rPr>
                        <a:t>فهرست </a:t>
                      </a:r>
                      <a:r>
                        <a:rPr lang="en-US" sz="1000" dirty="0" smtClean="0">
                          <a:cs typeface="B Nazanin" panose="00000400000000000000" pitchFamily="2" charset="-78"/>
                        </a:rPr>
                        <a:t>B</a:t>
                      </a:r>
                      <a:endParaRPr lang="fa-IR" sz="1000" dirty="0">
                        <a:cs typeface="B Nazanin" panose="00000400000000000000" pitchFamily="2" charset="-78"/>
                      </a:endParaRPr>
                    </a:p>
                  </a:txBody>
                  <a:tcPr anchor="ctr">
                    <a:noFill/>
                  </a:tcPr>
                </a:tc>
                <a:tc gridSpan="4">
                  <a:txBody>
                    <a:bodyPr/>
                    <a:lstStyle/>
                    <a:p>
                      <a:pPr algn="ctr" rtl="1"/>
                      <a:r>
                        <a:rPr lang="fa-IR" sz="1000" dirty="0" smtClean="0">
                          <a:cs typeface="B Nazanin" panose="00000400000000000000" pitchFamily="2" charset="-78"/>
                        </a:rPr>
                        <a:t>کوشش یادآوری</a:t>
                      </a:r>
                      <a:endParaRPr lang="fa-IR" sz="1000" dirty="0">
                        <a:cs typeface="B Nazanin" panose="00000400000000000000" pitchFamily="2" charset="-78"/>
                      </a:endParaRPr>
                    </a:p>
                  </a:txBody>
                  <a:tcPr anchor="ctr"/>
                </a:tc>
                <a:tc hMerge="1">
                  <a:txBody>
                    <a:bodyPr/>
                    <a:lstStyle/>
                    <a:p>
                      <a:pPr algn="ctr" rtl="1"/>
                      <a:endParaRPr lang="fa-IR"/>
                    </a:p>
                  </a:txBody>
                  <a:tcPr anchor="ctr"/>
                </a:tc>
                <a:tc hMerge="1">
                  <a:txBody>
                    <a:bodyPr/>
                    <a:lstStyle/>
                    <a:p>
                      <a:pPr algn="ctr" rtl="1"/>
                      <a:endParaRPr lang="fa-IR"/>
                    </a:p>
                  </a:txBody>
                  <a:tcPr anchor="ctr"/>
                </a:tc>
                <a:tc hMerge="1">
                  <a:txBody>
                    <a:bodyPr/>
                    <a:lstStyle/>
                    <a:p>
                      <a:pPr algn="ctr" rtl="1"/>
                      <a:endParaRPr lang="fa-IR"/>
                    </a:p>
                  </a:txBody>
                  <a:tcPr anchor="ctr"/>
                </a:tc>
              </a:tr>
              <a:tr h="129962">
                <a:tc vMerge="1">
                  <a:txBody>
                    <a:bodyPr/>
                    <a:lstStyle/>
                    <a:p>
                      <a:pPr rtl="1"/>
                      <a:endParaRPr lang="fa-IR"/>
                    </a:p>
                  </a:txBody>
                  <a:tcPr/>
                </a:tc>
                <a:tc>
                  <a:txBody>
                    <a:bodyPr/>
                    <a:lstStyle/>
                    <a:p>
                      <a:pPr algn="ctr" rtl="1"/>
                      <a:r>
                        <a:rPr lang="fa-IR" sz="1000" dirty="0" smtClean="0">
                          <a:cs typeface="B Nazanin" panose="00000400000000000000" pitchFamily="2" charset="-78"/>
                        </a:rPr>
                        <a:t>1</a:t>
                      </a:r>
                      <a:endParaRPr lang="fa-IR" sz="1000" dirty="0">
                        <a:cs typeface="B Nazanin" panose="00000400000000000000" pitchFamily="2" charset="-78"/>
                      </a:endParaRPr>
                    </a:p>
                  </a:txBody>
                  <a:tcPr anchor="ctr"/>
                </a:tc>
                <a:tc>
                  <a:txBody>
                    <a:bodyPr/>
                    <a:lstStyle/>
                    <a:p>
                      <a:pPr algn="ctr" rtl="1"/>
                      <a:r>
                        <a:rPr lang="fa-IR" sz="1000" dirty="0" smtClean="0">
                          <a:cs typeface="B Nazanin" panose="00000400000000000000" pitchFamily="2" charset="-78"/>
                        </a:rPr>
                        <a:t>2</a:t>
                      </a:r>
                      <a:endParaRPr lang="fa-IR" sz="1000" dirty="0">
                        <a:cs typeface="B Nazanin" panose="00000400000000000000" pitchFamily="2" charset="-78"/>
                      </a:endParaRPr>
                    </a:p>
                  </a:txBody>
                  <a:tcPr anchor="ctr"/>
                </a:tc>
                <a:tc>
                  <a:txBody>
                    <a:bodyPr/>
                    <a:lstStyle/>
                    <a:p>
                      <a:pPr algn="ctr" rtl="1"/>
                      <a:r>
                        <a:rPr lang="fa-IR" sz="1000" dirty="0" smtClean="0">
                          <a:cs typeface="B Nazanin" panose="00000400000000000000" pitchFamily="2" charset="-78"/>
                        </a:rPr>
                        <a:t>3</a:t>
                      </a:r>
                      <a:endParaRPr lang="fa-IR" sz="1000" dirty="0">
                        <a:cs typeface="B Nazanin" panose="00000400000000000000" pitchFamily="2" charset="-78"/>
                      </a:endParaRPr>
                    </a:p>
                  </a:txBody>
                  <a:tcPr anchor="ctr"/>
                </a:tc>
                <a:tc>
                  <a:txBody>
                    <a:bodyPr/>
                    <a:lstStyle/>
                    <a:p>
                      <a:pPr algn="ctr" rtl="1"/>
                      <a:r>
                        <a:rPr lang="fa-IR" sz="1000" dirty="0" smtClean="0">
                          <a:cs typeface="B Nazanin" panose="00000400000000000000" pitchFamily="2" charset="-78"/>
                        </a:rPr>
                        <a:t>4</a:t>
                      </a:r>
                      <a:endParaRPr lang="fa-IR" sz="1000" dirty="0">
                        <a:cs typeface="B Nazanin" panose="00000400000000000000" pitchFamily="2" charset="-78"/>
                      </a:endParaRPr>
                    </a:p>
                  </a:txBody>
                  <a:tcPr anchor="ctr"/>
                </a:tc>
                <a:tc>
                  <a:txBody>
                    <a:bodyPr/>
                    <a:lstStyle/>
                    <a:p>
                      <a:pPr algn="ctr" rtl="1"/>
                      <a:r>
                        <a:rPr lang="fa-IR" sz="1000" dirty="0" smtClean="0">
                          <a:cs typeface="B Nazanin" panose="00000400000000000000" pitchFamily="2" charset="-78"/>
                        </a:rPr>
                        <a:t>5</a:t>
                      </a:r>
                      <a:endParaRPr lang="fa-IR" sz="1000" dirty="0">
                        <a:cs typeface="B Nazanin" panose="00000400000000000000" pitchFamily="2" charset="-78"/>
                      </a:endParaRPr>
                    </a:p>
                  </a:txBody>
                  <a:tcPr anchor="ctr"/>
                </a:tc>
                <a:tc vMerge="1">
                  <a:txBody>
                    <a:bodyPr/>
                    <a:lstStyle/>
                    <a:p>
                      <a:pPr rtl="1"/>
                      <a:endParaRPr lang="fa-IR"/>
                    </a:p>
                  </a:txBody>
                  <a:tcPr/>
                </a:tc>
                <a:tc>
                  <a:txBody>
                    <a:bodyPr/>
                    <a:lstStyle/>
                    <a:p>
                      <a:pPr algn="ctr" rtl="1"/>
                      <a:r>
                        <a:rPr lang="fa-IR" sz="1000" dirty="0" smtClean="0">
                          <a:cs typeface="B Nazanin" panose="00000400000000000000" pitchFamily="2" charset="-78"/>
                        </a:rPr>
                        <a:t>6</a:t>
                      </a:r>
                      <a:endParaRPr lang="fa-IR" sz="1000" dirty="0">
                        <a:cs typeface="B Nazanin" panose="00000400000000000000" pitchFamily="2" charset="-78"/>
                      </a:endParaRPr>
                    </a:p>
                  </a:txBody>
                  <a:tcPr anchor="ctr"/>
                </a:tc>
                <a:tc>
                  <a:txBody>
                    <a:bodyPr/>
                    <a:lstStyle/>
                    <a:p>
                      <a:pPr algn="ctr" rtl="1"/>
                      <a:r>
                        <a:rPr lang="fa-IR" sz="1000" dirty="0" smtClean="0">
                          <a:cs typeface="B Nazanin" panose="00000400000000000000" pitchFamily="2" charset="-78"/>
                        </a:rPr>
                        <a:t>7</a:t>
                      </a:r>
                      <a:endParaRPr lang="fa-IR" sz="1000" dirty="0">
                        <a:cs typeface="B Nazanin" panose="00000400000000000000" pitchFamily="2" charset="-78"/>
                      </a:endParaRPr>
                    </a:p>
                  </a:txBody>
                  <a:tcPr anchor="ctr"/>
                </a:tc>
                <a:tc>
                  <a:txBody>
                    <a:bodyPr/>
                    <a:lstStyle/>
                    <a:p>
                      <a:pPr algn="ctr" rtl="1"/>
                      <a:r>
                        <a:rPr lang="fa-IR" sz="1000" dirty="0" smtClean="0">
                          <a:cs typeface="B Nazanin" panose="00000400000000000000" pitchFamily="2" charset="-78"/>
                        </a:rPr>
                        <a:t>8</a:t>
                      </a:r>
                      <a:endParaRPr lang="fa-IR" sz="1000" dirty="0">
                        <a:cs typeface="B Nazanin" panose="00000400000000000000" pitchFamily="2" charset="-78"/>
                      </a:endParaRPr>
                    </a:p>
                  </a:txBody>
                  <a:tcPr anchor="ctr"/>
                </a:tc>
                <a:tc>
                  <a:txBody>
                    <a:bodyPr/>
                    <a:lstStyle/>
                    <a:p>
                      <a:pPr algn="ctr" rtl="1"/>
                      <a:r>
                        <a:rPr lang="fa-IR" sz="1000" dirty="0" smtClean="0">
                          <a:cs typeface="B Nazanin" panose="00000400000000000000" pitchFamily="2" charset="-78"/>
                        </a:rPr>
                        <a:t>9</a:t>
                      </a:r>
                      <a:endParaRPr lang="fa-IR" sz="1000" dirty="0">
                        <a:cs typeface="B Nazanin" panose="00000400000000000000" pitchFamily="2" charset="-78"/>
                      </a:endParaRPr>
                    </a:p>
                  </a:txBody>
                  <a:tcPr anchor="ctr"/>
                </a:tc>
              </a:tr>
              <a:tr h="2372700">
                <a:tc>
                  <a:txBody>
                    <a:bodyPr/>
                    <a:lstStyle/>
                    <a:p>
                      <a:pPr algn="ctr" rtl="1"/>
                      <a:r>
                        <a:rPr lang="fa-IR" sz="1000" dirty="0" smtClean="0">
                          <a:cs typeface="B Nazanin" panose="00000400000000000000" pitchFamily="2" charset="-78"/>
                        </a:rPr>
                        <a:t>طبل</a:t>
                      </a:r>
                    </a:p>
                    <a:p>
                      <a:pPr algn="ctr" rtl="1"/>
                      <a:r>
                        <a:rPr lang="fa-IR" sz="1000" dirty="0" smtClean="0">
                          <a:cs typeface="B Nazanin" panose="00000400000000000000" pitchFamily="2" charset="-78"/>
                        </a:rPr>
                        <a:t>پرده</a:t>
                      </a:r>
                    </a:p>
                    <a:p>
                      <a:pPr algn="ctr" rtl="1"/>
                      <a:r>
                        <a:rPr lang="fa-IR" sz="1000" dirty="0" smtClean="0">
                          <a:cs typeface="B Nazanin" panose="00000400000000000000" pitchFamily="2" charset="-78"/>
                        </a:rPr>
                        <a:t>زنگ</a:t>
                      </a:r>
                    </a:p>
                    <a:p>
                      <a:pPr algn="ctr" rtl="1"/>
                      <a:r>
                        <a:rPr lang="fa-IR" sz="1000" dirty="0" smtClean="0">
                          <a:cs typeface="B Nazanin" panose="00000400000000000000" pitchFamily="2" charset="-78"/>
                        </a:rPr>
                        <a:t>قهوه</a:t>
                      </a:r>
                      <a:r>
                        <a:rPr lang="fa-IR" sz="1000" baseline="0" dirty="0" smtClean="0">
                          <a:cs typeface="B Nazanin" panose="00000400000000000000" pitchFamily="2" charset="-78"/>
                        </a:rPr>
                        <a:t> </a:t>
                      </a:r>
                    </a:p>
                    <a:p>
                      <a:pPr algn="ctr" rtl="1"/>
                      <a:r>
                        <a:rPr lang="fa-IR" sz="1000" baseline="0" dirty="0" smtClean="0">
                          <a:cs typeface="B Nazanin" panose="00000400000000000000" pitchFamily="2" charset="-78"/>
                        </a:rPr>
                        <a:t>مدرسه </a:t>
                      </a:r>
                    </a:p>
                    <a:p>
                      <a:pPr algn="ctr" rtl="1"/>
                      <a:r>
                        <a:rPr lang="fa-IR" sz="1000" baseline="0" dirty="0" smtClean="0">
                          <a:cs typeface="B Nazanin" panose="00000400000000000000" pitchFamily="2" charset="-78"/>
                        </a:rPr>
                        <a:t>پدر</a:t>
                      </a:r>
                    </a:p>
                    <a:p>
                      <a:pPr algn="ctr" rtl="1"/>
                      <a:r>
                        <a:rPr lang="fa-IR" sz="1000" baseline="0" dirty="0" smtClean="0">
                          <a:cs typeface="B Nazanin" panose="00000400000000000000" pitchFamily="2" charset="-78"/>
                        </a:rPr>
                        <a:t>ماه </a:t>
                      </a:r>
                    </a:p>
                    <a:p>
                      <a:pPr algn="ctr" rtl="1"/>
                      <a:r>
                        <a:rPr lang="fa-IR" sz="1000" baseline="0" dirty="0" smtClean="0">
                          <a:cs typeface="B Nazanin" panose="00000400000000000000" pitchFamily="2" charset="-78"/>
                        </a:rPr>
                        <a:t>باغ</a:t>
                      </a:r>
                    </a:p>
                    <a:p>
                      <a:pPr algn="ctr" rtl="1"/>
                      <a:r>
                        <a:rPr lang="fa-IR" sz="1000" baseline="0" dirty="0" smtClean="0">
                          <a:cs typeface="B Nazanin" panose="00000400000000000000" pitchFamily="2" charset="-78"/>
                        </a:rPr>
                        <a:t>کلاه</a:t>
                      </a:r>
                    </a:p>
                    <a:p>
                      <a:pPr algn="ctr" rtl="1"/>
                      <a:r>
                        <a:rPr lang="fa-IR" sz="1000" baseline="0" dirty="0" smtClean="0">
                          <a:cs typeface="B Nazanin" panose="00000400000000000000" pitchFamily="2" charset="-78"/>
                        </a:rPr>
                        <a:t>کشاورز</a:t>
                      </a:r>
                    </a:p>
                    <a:p>
                      <a:pPr algn="ctr" rtl="1"/>
                      <a:r>
                        <a:rPr lang="fa-IR" sz="1000" baseline="0" dirty="0" smtClean="0">
                          <a:cs typeface="B Nazanin" panose="00000400000000000000" pitchFamily="2" charset="-78"/>
                        </a:rPr>
                        <a:t>بینی</a:t>
                      </a:r>
                    </a:p>
                    <a:p>
                      <a:pPr algn="ctr" rtl="1"/>
                      <a:r>
                        <a:rPr lang="fa-IR" sz="1000" baseline="0" dirty="0" smtClean="0">
                          <a:cs typeface="B Nazanin" panose="00000400000000000000" pitchFamily="2" charset="-78"/>
                        </a:rPr>
                        <a:t>بوقلمون</a:t>
                      </a:r>
                    </a:p>
                    <a:p>
                      <a:pPr algn="ctr" rtl="1"/>
                      <a:r>
                        <a:rPr lang="fa-IR" sz="1000" baseline="0" dirty="0" smtClean="0">
                          <a:cs typeface="B Nazanin" panose="00000400000000000000" pitchFamily="2" charset="-78"/>
                        </a:rPr>
                        <a:t>رنگ</a:t>
                      </a:r>
                    </a:p>
                    <a:p>
                      <a:pPr algn="ctr" rtl="1"/>
                      <a:r>
                        <a:rPr lang="fa-IR" sz="1000" baseline="0" dirty="0" smtClean="0">
                          <a:cs typeface="B Nazanin" panose="00000400000000000000" pitchFamily="2" charset="-78"/>
                        </a:rPr>
                        <a:t>خانه</a:t>
                      </a:r>
                    </a:p>
                    <a:p>
                      <a:pPr algn="ctr" rtl="1"/>
                      <a:r>
                        <a:rPr lang="fa-IR" sz="1000" baseline="0" dirty="0" smtClean="0">
                          <a:cs typeface="B Nazanin" panose="00000400000000000000" pitchFamily="2" charset="-78"/>
                        </a:rPr>
                        <a:t>رودخانه</a:t>
                      </a:r>
                      <a:endParaRPr lang="fa-IR" sz="1000" dirty="0">
                        <a:cs typeface="B Nazanin" panose="00000400000000000000" pitchFamily="2" charset="-78"/>
                      </a:endParaRPr>
                    </a:p>
                  </a:txBody>
                  <a:tcPr anchor="ctr">
                    <a:noFill/>
                  </a:tcPr>
                </a:tc>
                <a:tc>
                  <a:txBody>
                    <a:bodyPr/>
                    <a:lstStyle/>
                    <a:p>
                      <a:pPr algn="ctr"/>
                      <a:r>
                        <a:rPr lang="fa-IR" sz="1000" dirty="0" smtClean="0">
                          <a:cs typeface="B Nazanin" panose="00000400000000000000" pitchFamily="2" charset="-78"/>
                        </a:rPr>
                        <a:t>*</a:t>
                      </a:r>
                    </a:p>
                    <a:p>
                      <a:pPr algn="ctr"/>
                      <a:r>
                        <a:rPr lang="fa-IR" sz="1000" dirty="0" smtClean="0">
                          <a:cs typeface="B Nazanin" panose="00000400000000000000" pitchFamily="2" charset="-78"/>
                        </a:rPr>
                        <a:t>*</a:t>
                      </a:r>
                    </a:p>
                    <a:p>
                      <a:pPr algn="ctr"/>
                      <a:endParaRPr lang="fa-IR" sz="1000" dirty="0" smtClean="0">
                        <a:cs typeface="B Nazanin" panose="00000400000000000000" pitchFamily="2" charset="-78"/>
                      </a:endParaRPr>
                    </a:p>
                    <a:p>
                      <a:pPr algn="ctr"/>
                      <a:endParaRPr lang="fa-IR" sz="1000" dirty="0" smtClean="0">
                        <a:cs typeface="B Nazanin" panose="00000400000000000000" pitchFamily="2" charset="-78"/>
                      </a:endParaRPr>
                    </a:p>
                    <a:p>
                      <a:pPr algn="ctr"/>
                      <a:r>
                        <a:rPr lang="fa-IR" sz="1000" dirty="0" smtClean="0">
                          <a:cs typeface="B Nazanin" panose="00000400000000000000" pitchFamily="2" charset="-78"/>
                        </a:rPr>
                        <a:t>*</a:t>
                      </a:r>
                    </a:p>
                    <a:p>
                      <a:pPr algn="ctr"/>
                      <a:r>
                        <a:rPr lang="fa-IR" sz="1000" dirty="0" smtClean="0">
                          <a:cs typeface="B Nazanin" panose="00000400000000000000" pitchFamily="2" charset="-78"/>
                        </a:rPr>
                        <a:t>*</a:t>
                      </a:r>
                    </a:p>
                    <a:p>
                      <a:pPr algn="ctr"/>
                      <a:endParaRPr lang="fa-IR" sz="1000" dirty="0" smtClean="0">
                        <a:cs typeface="B Nazanin" panose="00000400000000000000" pitchFamily="2" charset="-78"/>
                      </a:endParaRPr>
                    </a:p>
                    <a:p>
                      <a:pPr algn="ctr"/>
                      <a:r>
                        <a:rPr lang="fa-IR" sz="1000" dirty="0" smtClean="0">
                          <a:cs typeface="B Nazanin" panose="00000400000000000000" pitchFamily="2" charset="-78"/>
                        </a:rPr>
                        <a:t>*</a:t>
                      </a:r>
                    </a:p>
                    <a:p>
                      <a:pPr algn="ctr"/>
                      <a:endParaRPr lang="fa-IR" sz="1000" dirty="0" smtClean="0">
                        <a:cs typeface="B Nazanin" panose="00000400000000000000" pitchFamily="2" charset="-78"/>
                      </a:endParaRPr>
                    </a:p>
                    <a:p>
                      <a:pPr algn="ctr"/>
                      <a:r>
                        <a:rPr lang="fa-IR" sz="1000" dirty="0" smtClean="0">
                          <a:cs typeface="B Nazanin" panose="00000400000000000000" pitchFamily="2" charset="-78"/>
                        </a:rPr>
                        <a:t>*</a:t>
                      </a:r>
                    </a:p>
                    <a:p>
                      <a:pPr algn="ctr"/>
                      <a:r>
                        <a:rPr lang="fa-IR" sz="1000" dirty="0" smtClean="0">
                          <a:cs typeface="B Nazanin" panose="00000400000000000000" pitchFamily="2" charset="-78"/>
                        </a:rPr>
                        <a:t>*</a:t>
                      </a:r>
                    </a:p>
                    <a:p>
                      <a:pPr algn="ctr"/>
                      <a:r>
                        <a:rPr lang="fa-IR" sz="1000" dirty="0" smtClean="0">
                          <a:cs typeface="B Nazanin" panose="00000400000000000000" pitchFamily="2" charset="-78"/>
                        </a:rPr>
                        <a:t>*</a:t>
                      </a:r>
                    </a:p>
                    <a:p>
                      <a:pPr algn="ctr"/>
                      <a:r>
                        <a:rPr lang="fa-IR" sz="1000" dirty="0" smtClean="0">
                          <a:cs typeface="B Nazanin" panose="00000400000000000000" pitchFamily="2" charset="-78"/>
                        </a:rPr>
                        <a:t>*</a:t>
                      </a:r>
                    </a:p>
                    <a:p>
                      <a:pPr algn="ctr"/>
                      <a:r>
                        <a:rPr lang="fa-IR" sz="1000" dirty="0" smtClean="0">
                          <a:cs typeface="B Nazanin" panose="00000400000000000000" pitchFamily="2" charset="-78"/>
                        </a:rPr>
                        <a:t>*</a:t>
                      </a:r>
                    </a:p>
                    <a:p>
                      <a:pPr algn="ctr"/>
                      <a:r>
                        <a:rPr lang="fa-IR" sz="1000" dirty="0" smtClean="0">
                          <a:cs typeface="B Nazanin" panose="00000400000000000000" pitchFamily="2" charset="-78"/>
                        </a:rPr>
                        <a:t>*</a:t>
                      </a:r>
                      <a:endParaRPr lang="fa-IR" sz="1000" dirty="0">
                        <a:cs typeface="B Nazanin" panose="00000400000000000000" pitchFamily="2" charset="-78"/>
                      </a:endParaRPr>
                    </a:p>
                  </a:txBody>
                  <a:tcPr/>
                </a:tc>
                <a:tc>
                  <a:txBody>
                    <a:bodyPr/>
                    <a:lstStyle/>
                    <a:p>
                      <a:pPr algn="ctr" rtl="1"/>
                      <a:r>
                        <a:rPr lang="fa-IR" sz="1000" dirty="0" smtClean="0">
                          <a:cs typeface="B Nazanin" panose="00000400000000000000" pitchFamily="2" charset="-78"/>
                        </a:rPr>
                        <a:t>*</a:t>
                      </a:r>
                    </a:p>
                    <a:p>
                      <a:pPr algn="ctr" rtl="1"/>
                      <a:endParaRPr lang="fa-IR" sz="1000" dirty="0" smtClean="0">
                        <a:cs typeface="B Nazanin" panose="00000400000000000000" pitchFamily="2" charset="-78"/>
                      </a:endParaRP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endParaRPr lang="fa-IR" sz="1000" dirty="0" smtClean="0">
                        <a:cs typeface="B Nazanin" panose="00000400000000000000" pitchFamily="2" charset="-78"/>
                      </a:endParaRP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a:cs typeface="B Nazanin" panose="00000400000000000000" pitchFamily="2" charset="-78"/>
                        </a:rPr>
                        <a:t>*</a:t>
                      </a:r>
                      <a:endParaRPr lang="fa-IR" sz="1000" dirty="0" smtClean="0">
                        <a:cs typeface="B Nazanin" panose="00000400000000000000" pitchFamily="2" charset="-78"/>
                      </a:endParaRPr>
                    </a:p>
                  </a:txBody>
                  <a:tcPr/>
                </a:tc>
                <a:tc>
                  <a:txBody>
                    <a:bodyPr/>
                    <a:lstStyle/>
                    <a:p>
                      <a:pPr algn="ctr" rtl="1"/>
                      <a:r>
                        <a:rPr lang="fa-IR" sz="1000" dirty="0" smtClean="0">
                          <a:cs typeface="B Nazanin" panose="00000400000000000000" pitchFamily="2" charset="-78"/>
                        </a:rPr>
                        <a:t>*</a:t>
                      </a:r>
                    </a:p>
                    <a:p>
                      <a:pPr algn="ctr" rtl="1"/>
                      <a:endParaRPr lang="fa-IR" sz="1000" dirty="0" smtClean="0">
                        <a:cs typeface="B Nazanin" panose="00000400000000000000" pitchFamily="2" charset="-78"/>
                      </a:endParaRP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endParaRPr lang="fa-IR" sz="1000" dirty="0" smtClean="0">
                        <a:cs typeface="B Nazanin" panose="00000400000000000000" pitchFamily="2" charset="-78"/>
                      </a:endParaRP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a:cs typeface="B Nazanin" panose="00000400000000000000" pitchFamily="2" charset="-78"/>
                        </a:rPr>
                        <a:t>*</a:t>
                      </a:r>
                      <a:endParaRPr lang="fa-IR" sz="1000" dirty="0" smtClean="0">
                        <a:cs typeface="B Nazanin" panose="00000400000000000000" pitchFamily="2" charset="-78"/>
                      </a:endParaRPr>
                    </a:p>
                  </a:txBody>
                  <a:tcPr/>
                </a:tc>
                <a:tc>
                  <a:txBody>
                    <a:bodyPr/>
                    <a:lstStyle/>
                    <a:p>
                      <a:pPr algn="ctr"/>
                      <a:r>
                        <a:rPr lang="fa-IR" sz="1000" dirty="0" smtClean="0">
                          <a:cs typeface="B Nazanin" panose="00000400000000000000" pitchFamily="2" charset="-78"/>
                        </a:rPr>
                        <a:t>*</a:t>
                      </a:r>
                    </a:p>
                    <a:p>
                      <a:pPr algn="ctr"/>
                      <a:r>
                        <a:rPr lang="fa-IR" sz="1000" dirty="0" smtClean="0">
                          <a:cs typeface="B Nazanin" panose="00000400000000000000" pitchFamily="2" charset="-78"/>
                        </a:rPr>
                        <a:t>*</a:t>
                      </a:r>
                    </a:p>
                    <a:p>
                      <a:pPr algn="ctr"/>
                      <a:r>
                        <a:rPr lang="fa-IR" sz="1000" dirty="0" smtClean="0">
                          <a:cs typeface="B Nazanin" panose="00000400000000000000" pitchFamily="2" charset="-78"/>
                        </a:rPr>
                        <a:t>*</a:t>
                      </a:r>
                    </a:p>
                    <a:p>
                      <a:pPr algn="ctr"/>
                      <a:r>
                        <a:rPr lang="fa-IR" sz="1000" dirty="0" smtClean="0">
                          <a:cs typeface="B Nazanin" panose="00000400000000000000" pitchFamily="2" charset="-78"/>
                        </a:rPr>
                        <a:t>*</a:t>
                      </a:r>
                    </a:p>
                    <a:p>
                      <a:pPr algn="ctr"/>
                      <a:r>
                        <a:rPr lang="fa-IR" sz="1000" dirty="0" smtClean="0">
                          <a:cs typeface="B Nazanin" panose="00000400000000000000" pitchFamily="2" charset="-78"/>
                        </a:rPr>
                        <a:t>*</a:t>
                      </a:r>
                    </a:p>
                    <a:p>
                      <a:pPr algn="ctr"/>
                      <a:r>
                        <a:rPr lang="fa-IR" sz="1000" dirty="0" smtClean="0">
                          <a:cs typeface="B Nazanin" panose="00000400000000000000" pitchFamily="2" charset="-78"/>
                        </a:rPr>
                        <a:t>*</a:t>
                      </a:r>
                    </a:p>
                    <a:p>
                      <a:pPr algn="ctr"/>
                      <a:endParaRPr lang="fa-IR" sz="1000" dirty="0" smtClean="0">
                        <a:cs typeface="B Nazanin" panose="00000400000000000000" pitchFamily="2" charset="-78"/>
                      </a:endParaRPr>
                    </a:p>
                    <a:p>
                      <a:pPr algn="ctr"/>
                      <a:r>
                        <a:rPr lang="fa-IR" sz="1000" dirty="0" smtClean="0">
                          <a:cs typeface="B Nazanin" panose="00000400000000000000" pitchFamily="2" charset="-78"/>
                        </a:rPr>
                        <a:t>*</a:t>
                      </a:r>
                    </a:p>
                    <a:p>
                      <a:pPr algn="ctr"/>
                      <a:endParaRPr lang="fa-IR" sz="1000" dirty="0" smtClean="0">
                        <a:cs typeface="B Nazanin" panose="00000400000000000000" pitchFamily="2" charset="-78"/>
                      </a:endParaRPr>
                    </a:p>
                    <a:p>
                      <a:pPr algn="ctr"/>
                      <a:r>
                        <a:rPr lang="fa-IR" sz="1000" dirty="0" smtClean="0">
                          <a:cs typeface="B Nazanin" panose="00000400000000000000" pitchFamily="2" charset="-78"/>
                        </a:rPr>
                        <a:t>*</a:t>
                      </a:r>
                    </a:p>
                    <a:p>
                      <a:pPr algn="ctr"/>
                      <a:r>
                        <a:rPr lang="fa-IR" sz="1000" dirty="0" smtClean="0">
                          <a:cs typeface="B Nazanin" panose="00000400000000000000" pitchFamily="2" charset="-78"/>
                        </a:rPr>
                        <a:t>*</a:t>
                      </a:r>
                    </a:p>
                    <a:p>
                      <a:pPr algn="ctr"/>
                      <a:endParaRPr lang="fa-IR" sz="1000" dirty="0" smtClean="0">
                        <a:cs typeface="B Nazanin" panose="00000400000000000000" pitchFamily="2" charset="-78"/>
                      </a:endParaRPr>
                    </a:p>
                    <a:p>
                      <a:pPr algn="ctr"/>
                      <a:r>
                        <a:rPr lang="fa-IR" sz="1000" dirty="0" smtClean="0">
                          <a:cs typeface="B Nazanin" panose="00000400000000000000" pitchFamily="2" charset="-78"/>
                        </a:rPr>
                        <a:t>*</a:t>
                      </a:r>
                    </a:p>
                    <a:p>
                      <a:pPr algn="ctr"/>
                      <a:r>
                        <a:rPr lang="fa-IR" sz="1000" dirty="0" smtClean="0">
                          <a:cs typeface="B Nazanin" panose="00000400000000000000" pitchFamily="2" charset="-78"/>
                        </a:rPr>
                        <a:t>*</a:t>
                      </a:r>
                    </a:p>
                    <a:p>
                      <a:pPr algn="ctr"/>
                      <a:r>
                        <a:rPr lang="fa-IR" sz="1000" dirty="0" smtClean="0">
                          <a:cs typeface="B Nazanin" panose="00000400000000000000" pitchFamily="2" charset="-78"/>
                        </a:rPr>
                        <a:t>*</a:t>
                      </a:r>
                      <a:endParaRPr lang="fa-IR" sz="1000" dirty="0">
                        <a:cs typeface="B Nazanin" panose="00000400000000000000" pitchFamily="2" charset="-78"/>
                      </a:endParaRPr>
                    </a:p>
                  </a:txBody>
                  <a:tcPr/>
                </a:tc>
                <a:tc>
                  <a:txBody>
                    <a:bodyPr/>
                    <a:lstStyle/>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endParaRPr lang="fa-IR" sz="1000" dirty="0" smtClean="0">
                        <a:cs typeface="B Nazanin" panose="00000400000000000000" pitchFamily="2" charset="-78"/>
                      </a:endParaRP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endParaRPr lang="fa-IR" sz="1000" dirty="0" smtClean="0">
                        <a:cs typeface="B Nazanin" panose="00000400000000000000" pitchFamily="2" charset="-78"/>
                      </a:endParaRP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endParaRPr lang="fa-IR" sz="1000" dirty="0">
                        <a:cs typeface="B Nazanin" panose="00000400000000000000" pitchFamily="2" charset="-78"/>
                      </a:endParaRPr>
                    </a:p>
                  </a:txBody>
                  <a:tcPr/>
                </a:tc>
                <a:tc>
                  <a:txBody>
                    <a:bodyPr/>
                    <a:lstStyle/>
                    <a:p>
                      <a:pPr algn="ctr" rtl="1"/>
                      <a:r>
                        <a:rPr lang="fa-IR" sz="1000" dirty="0" smtClean="0">
                          <a:cs typeface="B Nazanin" panose="00000400000000000000" pitchFamily="2" charset="-78"/>
                        </a:rPr>
                        <a:t>میز</a:t>
                      </a:r>
                      <a:endParaRPr lang="fa-IR" sz="1000" baseline="0" dirty="0" smtClean="0">
                        <a:cs typeface="B Nazanin" panose="00000400000000000000" pitchFamily="2" charset="-78"/>
                      </a:endParaRPr>
                    </a:p>
                    <a:p>
                      <a:pPr algn="ctr" rtl="1"/>
                      <a:r>
                        <a:rPr lang="fa-IR" sz="1000" baseline="0" dirty="0" smtClean="0">
                          <a:cs typeface="B Nazanin" panose="00000400000000000000" pitchFamily="2" charset="-78"/>
                        </a:rPr>
                        <a:t>نگهبان</a:t>
                      </a:r>
                    </a:p>
                    <a:p>
                      <a:pPr algn="ctr" rtl="1"/>
                      <a:r>
                        <a:rPr lang="fa-IR" sz="1000" baseline="0" dirty="0" smtClean="0">
                          <a:cs typeface="B Nazanin" panose="00000400000000000000" pitchFamily="2" charset="-78"/>
                        </a:rPr>
                        <a:t>پرنده</a:t>
                      </a:r>
                    </a:p>
                    <a:p>
                      <a:pPr algn="ctr" rtl="1"/>
                      <a:r>
                        <a:rPr lang="fa-IR" sz="1000" baseline="0" dirty="0" smtClean="0">
                          <a:cs typeface="B Nazanin" panose="00000400000000000000" pitchFamily="2" charset="-78"/>
                        </a:rPr>
                        <a:t>کفش</a:t>
                      </a:r>
                    </a:p>
                    <a:p>
                      <a:pPr algn="ctr" rtl="1"/>
                      <a:r>
                        <a:rPr lang="fa-IR" sz="1000" baseline="0" dirty="0" smtClean="0">
                          <a:cs typeface="B Nazanin" panose="00000400000000000000" pitchFamily="2" charset="-78"/>
                        </a:rPr>
                        <a:t>بخاری</a:t>
                      </a:r>
                    </a:p>
                    <a:p>
                      <a:pPr algn="ctr" rtl="1"/>
                      <a:r>
                        <a:rPr lang="fa-IR" sz="1000" baseline="0" dirty="0" smtClean="0">
                          <a:cs typeface="B Nazanin" panose="00000400000000000000" pitchFamily="2" charset="-78"/>
                        </a:rPr>
                        <a:t>کوه</a:t>
                      </a:r>
                    </a:p>
                    <a:p>
                      <a:pPr algn="ctr" rtl="1"/>
                      <a:r>
                        <a:rPr lang="fa-IR" sz="1000" baseline="0" dirty="0" smtClean="0">
                          <a:cs typeface="B Nazanin" panose="00000400000000000000" pitchFamily="2" charset="-78"/>
                        </a:rPr>
                        <a:t>عینک</a:t>
                      </a:r>
                    </a:p>
                    <a:p>
                      <a:pPr algn="ctr" rtl="1"/>
                      <a:r>
                        <a:rPr lang="fa-IR" sz="1000" baseline="0" dirty="0" smtClean="0">
                          <a:cs typeface="B Nazanin" panose="00000400000000000000" pitchFamily="2" charset="-78"/>
                        </a:rPr>
                        <a:t>حوله</a:t>
                      </a:r>
                    </a:p>
                    <a:p>
                      <a:pPr algn="ctr" rtl="1"/>
                      <a:r>
                        <a:rPr lang="fa-IR" sz="1000" baseline="0" dirty="0" smtClean="0">
                          <a:cs typeface="B Nazanin" panose="00000400000000000000" pitchFamily="2" charset="-78"/>
                        </a:rPr>
                        <a:t>ابر</a:t>
                      </a:r>
                    </a:p>
                    <a:p>
                      <a:pPr algn="ctr" rtl="1"/>
                      <a:r>
                        <a:rPr lang="fa-IR" sz="1000" baseline="0" dirty="0" smtClean="0">
                          <a:cs typeface="B Nazanin" panose="00000400000000000000" pitchFamily="2" charset="-78"/>
                        </a:rPr>
                        <a:t>قایق</a:t>
                      </a:r>
                    </a:p>
                    <a:p>
                      <a:pPr algn="ctr" rtl="1"/>
                      <a:r>
                        <a:rPr lang="fa-IR" sz="1000" baseline="0" dirty="0" smtClean="0">
                          <a:cs typeface="B Nazanin" panose="00000400000000000000" pitchFamily="2" charset="-78"/>
                        </a:rPr>
                        <a:t>بره</a:t>
                      </a:r>
                    </a:p>
                    <a:p>
                      <a:pPr algn="ctr" rtl="1"/>
                      <a:r>
                        <a:rPr lang="fa-IR" sz="1000" baseline="0" dirty="0" smtClean="0">
                          <a:cs typeface="B Nazanin" panose="00000400000000000000" pitchFamily="2" charset="-78"/>
                        </a:rPr>
                        <a:t>تفنگ</a:t>
                      </a:r>
                    </a:p>
                    <a:p>
                      <a:pPr algn="ctr" rtl="1"/>
                      <a:r>
                        <a:rPr lang="fa-IR" sz="1000" baseline="0" dirty="0" smtClean="0">
                          <a:cs typeface="B Nazanin" panose="00000400000000000000" pitchFamily="2" charset="-78"/>
                        </a:rPr>
                        <a:t>مداد</a:t>
                      </a:r>
                    </a:p>
                    <a:p>
                      <a:pPr algn="ctr" rtl="1"/>
                      <a:r>
                        <a:rPr lang="fa-IR" sz="1000" baseline="0" dirty="0" smtClean="0">
                          <a:cs typeface="B Nazanin" panose="00000400000000000000" pitchFamily="2" charset="-78"/>
                        </a:rPr>
                        <a:t>مسجد</a:t>
                      </a:r>
                    </a:p>
                    <a:p>
                      <a:pPr algn="ctr" rtl="1"/>
                      <a:r>
                        <a:rPr lang="fa-IR" sz="1000" baseline="0" dirty="0" smtClean="0">
                          <a:cs typeface="B Nazanin" panose="00000400000000000000" pitchFamily="2" charset="-78"/>
                        </a:rPr>
                        <a:t>ماهی</a:t>
                      </a:r>
                      <a:endParaRPr lang="fa-IR" sz="1000" dirty="0">
                        <a:cs typeface="B Nazanin" panose="00000400000000000000" pitchFamily="2" charset="-78"/>
                      </a:endParaRPr>
                    </a:p>
                  </a:txBody>
                  <a:tcPr anchor="ctr">
                    <a:noFill/>
                  </a:tcPr>
                </a:tc>
                <a:tc>
                  <a:txBody>
                    <a:bodyPr/>
                    <a:lstStyle/>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endParaRPr lang="fa-IR" sz="1000" dirty="0" smtClean="0">
                        <a:cs typeface="B Nazanin" panose="00000400000000000000" pitchFamily="2" charset="-78"/>
                      </a:endParaRPr>
                    </a:p>
                    <a:p>
                      <a:pPr algn="ctr" rtl="1"/>
                      <a:endParaRPr lang="fa-IR" sz="1000" dirty="0" smtClean="0">
                        <a:cs typeface="B Nazanin" panose="00000400000000000000" pitchFamily="2" charset="-78"/>
                      </a:endParaRPr>
                    </a:p>
                    <a:p>
                      <a:pPr algn="ctr" rtl="1"/>
                      <a:r>
                        <a:rPr lang="fa-IR" sz="1000" dirty="0" smtClean="0">
                          <a:cs typeface="B Nazanin" panose="00000400000000000000" pitchFamily="2" charset="-78"/>
                        </a:rPr>
                        <a:t>*</a:t>
                      </a:r>
                    </a:p>
                    <a:p>
                      <a:pPr algn="ctr" rtl="1"/>
                      <a:endParaRPr lang="fa-IR" sz="1000" dirty="0" smtClean="0">
                        <a:cs typeface="B Nazanin" panose="00000400000000000000" pitchFamily="2" charset="-78"/>
                      </a:endParaRP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endParaRPr lang="fa-IR" sz="1000" dirty="0" smtClean="0">
                        <a:cs typeface="B Nazanin" panose="00000400000000000000" pitchFamily="2" charset="-78"/>
                      </a:endParaRPr>
                    </a:p>
                    <a:p>
                      <a:pPr algn="ctr" rtl="1"/>
                      <a:r>
                        <a:rPr lang="fa-IR" sz="1000" dirty="0" smtClean="0">
                          <a:cs typeface="B Nazanin" panose="00000400000000000000" pitchFamily="2" charset="-78"/>
                        </a:rPr>
                        <a:t>*</a:t>
                      </a:r>
                    </a:p>
                    <a:p>
                      <a:pPr algn="ctr" rtl="1"/>
                      <a:endParaRPr lang="fa-IR" sz="1000" dirty="0" smtClean="0">
                        <a:cs typeface="B Nazanin" panose="00000400000000000000" pitchFamily="2" charset="-78"/>
                      </a:endParaRP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txBody>
                  <a:tcPr/>
                </a:tc>
                <a:tc>
                  <a:txBody>
                    <a:bodyPr/>
                    <a:lstStyle/>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endParaRPr lang="fa-IR" sz="1000" dirty="0" smtClean="0">
                        <a:cs typeface="B Nazanin" panose="00000400000000000000" pitchFamily="2" charset="-78"/>
                      </a:endParaRP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endParaRPr lang="fa-IR" sz="1000" dirty="0">
                        <a:cs typeface="B Nazanin" panose="00000400000000000000" pitchFamily="2" charset="-78"/>
                      </a:endParaRPr>
                    </a:p>
                  </a:txBody>
                  <a:tcPr/>
                </a:tc>
                <a:tc>
                  <a:txBody>
                    <a:bodyPr/>
                    <a:lstStyle/>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endParaRPr lang="fa-IR" sz="1000" dirty="0" smtClean="0">
                        <a:cs typeface="B Nazanin" panose="00000400000000000000" pitchFamily="2" charset="-78"/>
                      </a:endParaRP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endParaRPr lang="fa-IR" sz="1000" dirty="0">
                        <a:cs typeface="B Nazanin" panose="00000400000000000000" pitchFamily="2" charset="-78"/>
                      </a:endParaRPr>
                    </a:p>
                  </a:txBody>
                  <a:tcPr/>
                </a:tc>
                <a:tc>
                  <a:txBody>
                    <a:bodyPr/>
                    <a:lstStyle/>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p>
                    <a:p>
                      <a:pPr algn="ctr" rtl="1"/>
                      <a:r>
                        <a:rPr lang="fa-IR" sz="1000" dirty="0" smtClean="0">
                          <a:cs typeface="B Nazanin" panose="00000400000000000000" pitchFamily="2" charset="-78"/>
                        </a:rPr>
                        <a:t>*</a:t>
                      </a:r>
                      <a:endParaRPr lang="fa-IR" sz="1000" dirty="0">
                        <a:cs typeface="B Nazanin" panose="00000400000000000000" pitchFamily="2" charset="-78"/>
                      </a:endParaRPr>
                    </a:p>
                  </a:txBody>
                  <a:tcPr/>
                </a:tc>
              </a:tr>
              <a:tr h="227080">
                <a:tc>
                  <a:txBody>
                    <a:bodyPr/>
                    <a:lstStyle/>
                    <a:p>
                      <a:pPr algn="ctr" rtl="1"/>
                      <a:r>
                        <a:rPr lang="fa-IR" sz="1000" dirty="0" smtClean="0">
                          <a:cs typeface="B Nazanin" panose="00000400000000000000" pitchFamily="2" charset="-78"/>
                        </a:rPr>
                        <a:t>پاسخ</a:t>
                      </a:r>
                      <a:r>
                        <a:rPr lang="fa-IR" sz="1000" baseline="0" dirty="0" smtClean="0">
                          <a:cs typeface="B Nazanin" panose="00000400000000000000" pitchFamily="2" charset="-78"/>
                        </a:rPr>
                        <a:t> های درست</a:t>
                      </a:r>
                      <a:endParaRPr lang="fa-IR" sz="1000" dirty="0">
                        <a:cs typeface="B Nazanin" panose="00000400000000000000" pitchFamily="2" charset="-78"/>
                      </a:endParaRPr>
                    </a:p>
                  </a:txBody>
                  <a:tcPr anchor="ctr"/>
                </a:tc>
                <a:tc>
                  <a:txBody>
                    <a:bodyPr/>
                    <a:lstStyle/>
                    <a:p>
                      <a:pPr algn="ctr" rtl="1"/>
                      <a:r>
                        <a:rPr lang="fa-IR" sz="1000" dirty="0" smtClean="0">
                          <a:cs typeface="B Nazanin" panose="00000400000000000000" pitchFamily="2" charset="-78"/>
                        </a:rPr>
                        <a:t>11</a:t>
                      </a:r>
                      <a:endParaRPr lang="fa-IR" sz="1000" dirty="0">
                        <a:cs typeface="B Nazanin" panose="00000400000000000000" pitchFamily="2" charset="-78"/>
                      </a:endParaRPr>
                    </a:p>
                  </a:txBody>
                  <a:tcPr anchor="ctr"/>
                </a:tc>
                <a:tc>
                  <a:txBody>
                    <a:bodyPr/>
                    <a:lstStyle/>
                    <a:p>
                      <a:pPr algn="ctr" rtl="1"/>
                      <a:r>
                        <a:rPr lang="fa-IR" sz="1000" dirty="0" smtClean="0">
                          <a:cs typeface="B Nazanin" panose="00000400000000000000" pitchFamily="2" charset="-78"/>
                        </a:rPr>
                        <a:t>13</a:t>
                      </a:r>
                      <a:endParaRPr lang="fa-IR" sz="1000" dirty="0">
                        <a:cs typeface="B Nazanin" panose="00000400000000000000" pitchFamily="2" charset="-78"/>
                      </a:endParaRPr>
                    </a:p>
                  </a:txBody>
                  <a:tcPr anchor="ctr"/>
                </a:tc>
                <a:tc>
                  <a:txBody>
                    <a:bodyPr/>
                    <a:lstStyle/>
                    <a:p>
                      <a:pPr algn="ctr" rtl="1"/>
                      <a:r>
                        <a:rPr lang="fa-IR" sz="1000" dirty="0" smtClean="0">
                          <a:cs typeface="B Nazanin" panose="00000400000000000000" pitchFamily="2" charset="-78"/>
                        </a:rPr>
                        <a:t>13</a:t>
                      </a:r>
                      <a:endParaRPr lang="fa-IR" sz="1000" dirty="0">
                        <a:cs typeface="B Nazanin" panose="00000400000000000000" pitchFamily="2" charset="-78"/>
                      </a:endParaRPr>
                    </a:p>
                  </a:txBody>
                  <a:tcPr anchor="ctr"/>
                </a:tc>
                <a:tc>
                  <a:txBody>
                    <a:bodyPr/>
                    <a:lstStyle/>
                    <a:p>
                      <a:pPr algn="ctr" rtl="1"/>
                      <a:r>
                        <a:rPr lang="fa-IR" sz="1000" dirty="0" smtClean="0">
                          <a:cs typeface="B Nazanin" panose="00000400000000000000" pitchFamily="2" charset="-78"/>
                        </a:rPr>
                        <a:t>12</a:t>
                      </a:r>
                      <a:endParaRPr lang="fa-IR" sz="1000" dirty="0">
                        <a:cs typeface="B Nazanin" panose="00000400000000000000" pitchFamily="2" charset="-78"/>
                      </a:endParaRPr>
                    </a:p>
                  </a:txBody>
                  <a:tcPr anchor="ctr"/>
                </a:tc>
                <a:tc>
                  <a:txBody>
                    <a:bodyPr/>
                    <a:lstStyle/>
                    <a:p>
                      <a:pPr algn="ctr" rtl="1"/>
                      <a:r>
                        <a:rPr lang="fa-IR" sz="1000" dirty="0" smtClean="0">
                          <a:cs typeface="B Nazanin" panose="00000400000000000000" pitchFamily="2" charset="-78"/>
                        </a:rPr>
                        <a:t>13</a:t>
                      </a:r>
                      <a:endParaRPr lang="fa-IR" sz="1000" dirty="0">
                        <a:cs typeface="B Nazanin" panose="00000400000000000000" pitchFamily="2" charset="-78"/>
                      </a:endParaRPr>
                    </a:p>
                  </a:txBody>
                  <a:tcPr anchor="ctr"/>
                </a:tc>
                <a:tc>
                  <a:txBody>
                    <a:bodyPr/>
                    <a:lstStyle/>
                    <a:p>
                      <a:pPr algn="ctr" rtl="1"/>
                      <a:endParaRPr lang="fa-IR" sz="1000" dirty="0">
                        <a:cs typeface="B Nazanin" panose="00000400000000000000" pitchFamily="2" charset="-78"/>
                      </a:endParaRPr>
                    </a:p>
                  </a:txBody>
                  <a:tcPr anchor="ctr"/>
                </a:tc>
                <a:tc>
                  <a:txBody>
                    <a:bodyPr/>
                    <a:lstStyle/>
                    <a:p>
                      <a:pPr algn="ctr" rtl="1"/>
                      <a:r>
                        <a:rPr lang="fa-IR" sz="1000" dirty="0" smtClean="0">
                          <a:cs typeface="B Nazanin" panose="00000400000000000000" pitchFamily="2" charset="-78"/>
                        </a:rPr>
                        <a:t>10</a:t>
                      </a:r>
                      <a:endParaRPr lang="fa-IR" sz="1000" dirty="0">
                        <a:cs typeface="B Nazanin" panose="00000400000000000000" pitchFamily="2" charset="-78"/>
                      </a:endParaRPr>
                    </a:p>
                  </a:txBody>
                  <a:tcPr anchor="ctr"/>
                </a:tc>
                <a:tc>
                  <a:txBody>
                    <a:bodyPr/>
                    <a:lstStyle/>
                    <a:p>
                      <a:pPr algn="ctr" rtl="1"/>
                      <a:r>
                        <a:rPr lang="fa-IR" sz="1000" dirty="0" smtClean="0">
                          <a:cs typeface="B Nazanin" panose="00000400000000000000" pitchFamily="2" charset="-78"/>
                        </a:rPr>
                        <a:t>14</a:t>
                      </a:r>
                      <a:endParaRPr lang="fa-IR" sz="1000" dirty="0">
                        <a:cs typeface="B Nazanin" panose="00000400000000000000" pitchFamily="2" charset="-78"/>
                      </a:endParaRPr>
                    </a:p>
                  </a:txBody>
                  <a:tcPr anchor="ctr"/>
                </a:tc>
                <a:tc>
                  <a:txBody>
                    <a:bodyPr/>
                    <a:lstStyle/>
                    <a:p>
                      <a:pPr algn="ctr" rtl="1"/>
                      <a:r>
                        <a:rPr lang="fa-IR" sz="1000" dirty="0" smtClean="0">
                          <a:cs typeface="B Nazanin" panose="00000400000000000000" pitchFamily="2" charset="-78"/>
                        </a:rPr>
                        <a:t>14</a:t>
                      </a:r>
                      <a:endParaRPr lang="fa-IR" sz="1000" dirty="0">
                        <a:cs typeface="B Nazanin" panose="00000400000000000000" pitchFamily="2" charset="-78"/>
                      </a:endParaRPr>
                    </a:p>
                  </a:txBody>
                  <a:tcPr anchor="ctr"/>
                </a:tc>
                <a:tc>
                  <a:txBody>
                    <a:bodyPr/>
                    <a:lstStyle/>
                    <a:p>
                      <a:pPr algn="ctr" rtl="1"/>
                      <a:r>
                        <a:rPr lang="fa-IR" sz="1000" dirty="0" smtClean="0">
                          <a:cs typeface="B Nazanin" panose="00000400000000000000" pitchFamily="2" charset="-78"/>
                        </a:rPr>
                        <a:t>15</a:t>
                      </a:r>
                      <a:endParaRPr lang="fa-IR" sz="1000" dirty="0">
                        <a:cs typeface="B Nazanin" panose="00000400000000000000" pitchFamily="2" charset="-78"/>
                      </a:endParaRPr>
                    </a:p>
                  </a:txBody>
                  <a:tcPr anchor="ctr"/>
                </a:tc>
              </a:tr>
              <a:tr h="322069">
                <a:tc gridSpan="6">
                  <a:txBody>
                    <a:bodyPr/>
                    <a:lstStyle/>
                    <a:p>
                      <a:pPr algn="ctr" rtl="1"/>
                      <a:r>
                        <a:rPr lang="fa-IR" sz="1000" dirty="0" smtClean="0">
                          <a:cs typeface="B Nazanin" panose="00000400000000000000" pitchFamily="2" charset="-78"/>
                        </a:rPr>
                        <a:t>مقوله های نمره گذاری</a:t>
                      </a:r>
                    </a:p>
                    <a:p>
                      <a:pPr marL="228600" indent="-228600" algn="r" rtl="1">
                        <a:buAutoNum type="arabicParenR"/>
                      </a:pPr>
                      <a:r>
                        <a:rPr lang="fa-IR" sz="1000" dirty="0" smtClean="0">
                          <a:cs typeface="B Nazanin" panose="00000400000000000000" pitchFamily="2" charset="-78"/>
                        </a:rPr>
                        <a:t>حافظه کوتاه مدت</a:t>
                      </a:r>
                      <a:r>
                        <a:rPr lang="fa-IR" sz="1000" baseline="0" dirty="0" smtClean="0">
                          <a:cs typeface="B Nazanin" panose="00000400000000000000" pitchFamily="2" charset="-78"/>
                        </a:rPr>
                        <a:t> (نمره کوشش 1)</a:t>
                      </a:r>
                    </a:p>
                    <a:p>
                      <a:pPr marL="228600" indent="-228600" algn="r" rtl="1">
                        <a:buAutoNum type="arabicParenR"/>
                      </a:pPr>
                      <a:r>
                        <a:rPr lang="fa-IR" sz="1000" baseline="0" dirty="0" smtClean="0">
                          <a:cs typeface="B Nazanin" panose="00000400000000000000" pitchFamily="2" charset="-78"/>
                        </a:rPr>
                        <a:t>بهترین یادگیری (نمره کوشش 5)</a:t>
                      </a:r>
                    </a:p>
                    <a:p>
                      <a:pPr marL="228600" indent="-228600" algn="r" rtl="1">
                        <a:buAutoNum type="arabicParenR"/>
                      </a:pPr>
                      <a:r>
                        <a:rPr lang="fa-IR" sz="1000" baseline="0" dirty="0" smtClean="0">
                          <a:cs typeface="B Nazanin" panose="00000400000000000000" pitchFamily="2" charset="-78"/>
                        </a:rPr>
                        <a:t>مجموع یادگیری (نمره کوشش 1 تا 5)</a:t>
                      </a:r>
                    </a:p>
                    <a:p>
                      <a:pPr marL="228600" indent="-228600" algn="r" rtl="1">
                        <a:buAutoNum type="arabicParenR"/>
                      </a:pPr>
                      <a:r>
                        <a:rPr lang="fa-IR" sz="1000" baseline="0" dirty="0" smtClean="0">
                          <a:cs typeface="B Nazanin" panose="00000400000000000000" pitchFamily="2" charset="-78"/>
                        </a:rPr>
                        <a:t>مداخله پیش گستر (نمره کوشش 6)</a:t>
                      </a:r>
                    </a:p>
                    <a:p>
                      <a:pPr marL="228600" indent="-228600" algn="r" rtl="1">
                        <a:buAutoNum type="arabicParenR"/>
                      </a:pPr>
                      <a:r>
                        <a:rPr lang="fa-IR" sz="1000" baseline="0" dirty="0" smtClean="0">
                          <a:cs typeface="B Nazanin" panose="00000400000000000000" pitchFamily="2" charset="-78"/>
                        </a:rPr>
                        <a:t>مداخله پس گستر (نمره کوشش 7)</a:t>
                      </a:r>
                    </a:p>
                    <a:p>
                      <a:pPr marL="228600" indent="-228600" algn="r" rtl="1">
                        <a:buAutoNum type="arabicParenR"/>
                      </a:pPr>
                      <a:r>
                        <a:rPr lang="fa-IR" sz="1000" baseline="0" dirty="0" smtClean="0">
                          <a:cs typeface="B Nazanin" panose="00000400000000000000" pitchFamily="2" charset="-78"/>
                        </a:rPr>
                        <a:t>یادآوری درنگیده (نمره کوشش 8)</a:t>
                      </a:r>
                    </a:p>
                    <a:p>
                      <a:pPr marL="228600" indent="-228600" algn="r" rtl="1">
                        <a:buAutoNum type="arabicParenR"/>
                      </a:pPr>
                      <a:r>
                        <a:rPr lang="fa-IR" sz="1000" baseline="0" dirty="0" smtClean="0">
                          <a:cs typeface="B Nazanin" panose="00000400000000000000" pitchFamily="2" charset="-78"/>
                        </a:rPr>
                        <a:t>بازشناسی (نمره کوشش 9)</a:t>
                      </a:r>
                      <a:endParaRPr lang="fa-IR" sz="1000" dirty="0">
                        <a:cs typeface="B Nazanin" panose="00000400000000000000" pitchFamily="2" charset="-78"/>
                      </a:endParaRPr>
                    </a:p>
                  </a:txBody>
                  <a:tcPr anchor="ctr"/>
                </a:tc>
                <a:tc hMerge="1">
                  <a:txBody>
                    <a:bodyPr/>
                    <a:lstStyle/>
                    <a:p>
                      <a:pPr algn="ctr" rtl="1"/>
                      <a:endParaRPr lang="fa-IR" sz="1200" dirty="0">
                        <a:cs typeface="B Nazanin" panose="00000400000000000000" pitchFamily="2" charset="-78"/>
                      </a:endParaRPr>
                    </a:p>
                  </a:txBody>
                  <a:tcPr anchor="ctr"/>
                </a:tc>
                <a:tc hMerge="1">
                  <a:txBody>
                    <a:bodyPr/>
                    <a:lstStyle/>
                    <a:p>
                      <a:pPr algn="ctr" rtl="1"/>
                      <a:endParaRPr lang="fa-IR" sz="1200" dirty="0">
                        <a:cs typeface="B Nazanin" panose="00000400000000000000" pitchFamily="2" charset="-78"/>
                      </a:endParaRPr>
                    </a:p>
                  </a:txBody>
                  <a:tcPr anchor="ctr"/>
                </a:tc>
                <a:tc hMerge="1">
                  <a:txBody>
                    <a:bodyPr/>
                    <a:lstStyle/>
                    <a:p>
                      <a:pPr algn="ctr" rtl="1"/>
                      <a:endParaRPr lang="fa-IR" sz="1200" dirty="0">
                        <a:cs typeface="B Nazanin" panose="00000400000000000000" pitchFamily="2" charset="-78"/>
                      </a:endParaRPr>
                    </a:p>
                  </a:txBody>
                  <a:tcPr anchor="ctr"/>
                </a:tc>
                <a:tc hMerge="1">
                  <a:txBody>
                    <a:bodyPr/>
                    <a:lstStyle/>
                    <a:p>
                      <a:pPr algn="ctr" rtl="1"/>
                      <a:endParaRPr lang="fa-IR" sz="1200" dirty="0">
                        <a:cs typeface="B Nazanin" panose="00000400000000000000" pitchFamily="2" charset="-78"/>
                      </a:endParaRPr>
                    </a:p>
                  </a:txBody>
                  <a:tcPr anchor="ctr"/>
                </a:tc>
                <a:tc hMerge="1">
                  <a:txBody>
                    <a:bodyPr/>
                    <a:lstStyle/>
                    <a:p>
                      <a:pPr algn="ctr" rtl="1"/>
                      <a:endParaRPr lang="fa-IR" sz="1200" dirty="0">
                        <a:cs typeface="B Nazanin" panose="00000400000000000000" pitchFamily="2" charset="-78"/>
                      </a:endParaRPr>
                    </a:p>
                  </a:txBody>
                  <a:tcPr anchor="ctr"/>
                </a:tc>
                <a:tc gridSpan="5">
                  <a:txBody>
                    <a:bodyPr/>
                    <a:lstStyle/>
                    <a:p>
                      <a:pPr algn="ctr" rtl="1"/>
                      <a:endParaRPr lang="fa-IR" sz="1000" dirty="0" smtClean="0">
                        <a:cs typeface="B Nazanin" panose="00000400000000000000" pitchFamily="2" charset="-78"/>
                      </a:endParaRPr>
                    </a:p>
                    <a:p>
                      <a:pPr algn="ctr" rtl="1"/>
                      <a:r>
                        <a:rPr lang="fa-IR" sz="1000" dirty="0" smtClean="0">
                          <a:cs typeface="B Nazanin" panose="00000400000000000000" pitchFamily="2" charset="-78"/>
                        </a:rPr>
                        <a:t>11</a:t>
                      </a:r>
                    </a:p>
                    <a:p>
                      <a:pPr algn="ctr" rtl="1"/>
                      <a:r>
                        <a:rPr lang="fa-IR" sz="1000" dirty="0" smtClean="0">
                          <a:cs typeface="B Nazanin" panose="00000400000000000000" pitchFamily="2" charset="-78"/>
                        </a:rPr>
                        <a:t>13</a:t>
                      </a:r>
                    </a:p>
                    <a:p>
                      <a:pPr algn="ctr" rtl="1"/>
                      <a:r>
                        <a:rPr lang="fa-IR" sz="1000" dirty="0" smtClean="0">
                          <a:cs typeface="B Nazanin" panose="00000400000000000000" pitchFamily="2" charset="-78"/>
                        </a:rPr>
                        <a:t>62</a:t>
                      </a:r>
                    </a:p>
                    <a:p>
                      <a:pPr algn="ctr" rtl="1"/>
                      <a:r>
                        <a:rPr lang="fa-IR" sz="1000" dirty="0" smtClean="0">
                          <a:cs typeface="B Nazanin" panose="00000400000000000000" pitchFamily="2" charset="-78"/>
                        </a:rPr>
                        <a:t>10</a:t>
                      </a:r>
                    </a:p>
                    <a:p>
                      <a:pPr algn="ctr" rtl="1"/>
                      <a:r>
                        <a:rPr lang="fa-IR" sz="1000" dirty="0" smtClean="0">
                          <a:cs typeface="B Nazanin" panose="00000400000000000000" pitchFamily="2" charset="-78"/>
                        </a:rPr>
                        <a:t>14</a:t>
                      </a:r>
                    </a:p>
                    <a:p>
                      <a:pPr algn="ctr" rtl="1"/>
                      <a:r>
                        <a:rPr lang="fa-IR" sz="1000" dirty="0" smtClean="0">
                          <a:cs typeface="B Nazanin" panose="00000400000000000000" pitchFamily="2" charset="-78"/>
                        </a:rPr>
                        <a:t>14</a:t>
                      </a:r>
                    </a:p>
                    <a:p>
                      <a:pPr algn="ctr" rtl="1"/>
                      <a:r>
                        <a:rPr lang="fa-IR" sz="1000" dirty="0" smtClean="0">
                          <a:cs typeface="B Nazanin" panose="00000400000000000000" pitchFamily="2" charset="-78"/>
                        </a:rPr>
                        <a:t>15</a:t>
                      </a:r>
                      <a:endParaRPr lang="fa-IR" sz="1000" dirty="0">
                        <a:cs typeface="B Nazanin" panose="00000400000000000000" pitchFamily="2" charset="-78"/>
                      </a:endParaRPr>
                    </a:p>
                  </a:txBody>
                  <a:tcPr/>
                </a:tc>
                <a:tc hMerge="1">
                  <a:txBody>
                    <a:bodyPr/>
                    <a:lstStyle/>
                    <a:p>
                      <a:pPr algn="ctr" rtl="1"/>
                      <a:endParaRPr lang="fa-IR" sz="1200">
                        <a:cs typeface="B Nazanin" panose="00000400000000000000" pitchFamily="2" charset="-78"/>
                      </a:endParaRPr>
                    </a:p>
                  </a:txBody>
                  <a:tcPr anchor="ctr"/>
                </a:tc>
                <a:tc hMerge="1">
                  <a:txBody>
                    <a:bodyPr/>
                    <a:lstStyle/>
                    <a:p>
                      <a:pPr algn="ctr" rtl="1"/>
                      <a:endParaRPr lang="fa-IR" sz="1200">
                        <a:cs typeface="B Nazanin" panose="00000400000000000000" pitchFamily="2" charset="-78"/>
                      </a:endParaRPr>
                    </a:p>
                  </a:txBody>
                  <a:tcPr anchor="ctr"/>
                </a:tc>
                <a:tc hMerge="1">
                  <a:txBody>
                    <a:bodyPr/>
                    <a:lstStyle/>
                    <a:p>
                      <a:pPr algn="ctr" rtl="1"/>
                      <a:endParaRPr lang="fa-IR" sz="1200">
                        <a:cs typeface="B Nazanin" panose="00000400000000000000" pitchFamily="2" charset="-78"/>
                      </a:endParaRPr>
                    </a:p>
                  </a:txBody>
                  <a:tcPr anchor="ctr"/>
                </a:tc>
                <a:tc hMerge="1">
                  <a:txBody>
                    <a:bodyPr/>
                    <a:lstStyle/>
                    <a:p>
                      <a:pPr algn="ctr" rtl="1"/>
                      <a:endParaRPr lang="fa-IR" sz="1200" dirty="0">
                        <a:cs typeface="B Nazanin" panose="00000400000000000000" pitchFamily="2" charset="-78"/>
                      </a:endParaRPr>
                    </a:p>
                  </a:txBody>
                  <a:tcPr anchor="ctr"/>
                </a:tc>
              </a:tr>
            </a:tbl>
          </a:graphicData>
        </a:graphic>
      </p:graphicFrame>
      <p:sp>
        <p:nvSpPr>
          <p:cNvPr id="8" name="Title 4">
            <a:extLst>
              <a:ext uri="{FF2B5EF4-FFF2-40B4-BE49-F238E27FC236}">
                <a16:creationId xmlns:a16="http://schemas.microsoft.com/office/drawing/2014/main" xmlns="" id="{201323FB-427E-4A8D-B473-AB0657D8D23B}"/>
              </a:ext>
            </a:extLst>
          </p:cNvPr>
          <p:cNvSpPr txBox="1">
            <a:spLocks/>
          </p:cNvSpPr>
          <p:nvPr/>
        </p:nvSpPr>
        <p:spPr>
          <a:xfrm>
            <a:off x="8729551" y="1625024"/>
            <a:ext cx="3144770" cy="3046988"/>
          </a:xfrm>
          <a:prstGeom prst="rect">
            <a:avLst/>
          </a:prstGeom>
        </p:spPr>
        <p:txBody>
          <a:bodyPr vert="horz" wrap="square" lIns="91440" tIns="45720" rIns="91440" bIns="45720" rtlCol="0" anchor="t">
            <a:spAutoFit/>
          </a:bodyPr>
          <a:lstStyle>
            <a:lvl1pPr algn="l" defTabSz="914400" rtl="1" eaLnBrk="1" latinLnBrk="0" hangingPunct="1">
              <a:lnSpc>
                <a:spcPct val="90000"/>
              </a:lnSpc>
              <a:spcBef>
                <a:spcPct val="0"/>
              </a:spcBef>
              <a:buNone/>
              <a:defRPr lang="en-GB" sz="3200" b="1" kern="1200" spc="-70" baseline="0" dirty="0">
                <a:solidFill>
                  <a:schemeClr val="bg1"/>
                </a:solidFill>
                <a:latin typeface="+mj-lt"/>
                <a:ea typeface="+mj-ea"/>
                <a:cs typeface="+mj-cs"/>
              </a:defRPr>
            </a:lvl1pPr>
          </a:lstStyle>
          <a:p>
            <a:pPr algn="ctr">
              <a:lnSpc>
                <a:spcPct val="200000"/>
              </a:lnSpc>
            </a:pPr>
            <a:r>
              <a:rPr lang="fa-IR" dirty="0" smtClean="0">
                <a:cs typeface="B Titr" panose="00000700000000000000" pitchFamily="2" charset="-78"/>
              </a:rPr>
              <a:t>مشخصات آزمودنی</a:t>
            </a:r>
            <a:r>
              <a:rPr lang="fa-IR" dirty="0" smtClean="0">
                <a:cs typeface="B Titr" panose="00000700000000000000" pitchFamily="2" charset="-78"/>
              </a:rPr>
              <a:t>:</a:t>
            </a:r>
            <a:endParaRPr lang="fa-IR" dirty="0" smtClean="0">
              <a:cs typeface="B Titr" panose="00000700000000000000" pitchFamily="2" charset="-78"/>
            </a:endParaRPr>
          </a:p>
          <a:p>
            <a:pPr algn="ctr">
              <a:lnSpc>
                <a:spcPct val="200000"/>
              </a:lnSpc>
            </a:pPr>
            <a:r>
              <a:rPr lang="fa-IR" dirty="0" smtClean="0">
                <a:cs typeface="B Titr" panose="00000700000000000000" pitchFamily="2" charset="-78"/>
              </a:rPr>
              <a:t>جنس: مرد</a:t>
            </a:r>
          </a:p>
          <a:p>
            <a:pPr algn="ctr">
              <a:lnSpc>
                <a:spcPct val="200000"/>
              </a:lnSpc>
            </a:pPr>
            <a:r>
              <a:rPr lang="fa-IR" dirty="0" smtClean="0">
                <a:cs typeface="B Titr" panose="00000700000000000000" pitchFamily="2" charset="-78"/>
              </a:rPr>
              <a:t>سن: 25</a:t>
            </a:r>
            <a:endParaRPr lang="en-US" dirty="0">
              <a:cs typeface="B Titr" panose="00000700000000000000" pitchFamily="2" charset="-78"/>
            </a:endParaRPr>
          </a:p>
        </p:txBody>
      </p:sp>
    </p:spTree>
    <p:extLst>
      <p:ext uri="{BB962C8B-B14F-4D97-AF65-F5344CB8AC3E}">
        <p14:creationId xmlns:p14="http://schemas.microsoft.com/office/powerpoint/2010/main" val="737043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5E3981-F0D7-482C-A8E0-6A57700BECA7}"/>
              </a:ext>
            </a:extLst>
          </p:cNvPr>
          <p:cNvSpPr>
            <a:spLocks noGrp="1"/>
          </p:cNvSpPr>
          <p:nvPr>
            <p:ph type="title"/>
          </p:nvPr>
        </p:nvSpPr>
        <p:spPr>
          <a:xfrm>
            <a:off x="444500" y="439894"/>
            <a:ext cx="11214100" cy="784830"/>
          </a:xfrm>
        </p:spPr>
        <p:txBody>
          <a:bodyPr/>
          <a:lstStyle/>
          <a:p>
            <a:r>
              <a:rPr lang="fa-IR" dirty="0" smtClean="0">
                <a:cs typeface="B Titr" panose="00000700000000000000" pitchFamily="2" charset="-78"/>
              </a:rPr>
              <a:t>تفسیر نتایج آزمودنی 1</a:t>
            </a:r>
            <a:br>
              <a:rPr lang="fa-IR" dirty="0" smtClean="0">
                <a:cs typeface="B Titr" panose="00000700000000000000" pitchFamily="2" charset="-78"/>
              </a:rPr>
            </a:br>
            <a:r>
              <a:rPr lang="fa-IR" sz="1800" dirty="0" smtClean="0">
                <a:solidFill>
                  <a:srgbClr val="FFC000"/>
                </a:solidFill>
                <a:cs typeface="B Titr" panose="00000700000000000000" pitchFamily="2" charset="-78"/>
              </a:rPr>
              <a:t>نمودار پیشرفت نمرات آزمودنی(الف</a:t>
            </a:r>
            <a:endParaRPr lang="en-US" sz="1800" dirty="0">
              <a:solidFill>
                <a:srgbClr val="FFC000"/>
              </a:solidFill>
              <a:cs typeface="B Titr" panose="00000700000000000000" pitchFamily="2" charset="-78"/>
            </a:endParaRPr>
          </a:p>
        </p:txBody>
      </p:sp>
      <p:sp>
        <p:nvSpPr>
          <p:cNvPr id="2" name="Slide Number Placeholder 1">
            <a:extLst>
              <a:ext uri="{FF2B5EF4-FFF2-40B4-BE49-F238E27FC236}">
                <a16:creationId xmlns:a16="http://schemas.microsoft.com/office/drawing/2014/main" xmlns="" id="{2F478C69-0A1D-45FF-8600-ED903803FFE1}"/>
              </a:ext>
            </a:extLst>
          </p:cNvPr>
          <p:cNvSpPr>
            <a:spLocks noGrp="1"/>
          </p:cNvSpPr>
          <p:nvPr>
            <p:ph type="sldNum" sz="quarter" idx="12"/>
          </p:nvPr>
        </p:nvSpPr>
        <p:spPr/>
        <p:txBody>
          <a:bodyPr/>
          <a:lstStyle/>
          <a:p>
            <a:fld id="{C263D6C4-4840-40CC-AC84-17E24B3B7BDE}" type="slidenum">
              <a:rPr lang="en-US" smtClean="0"/>
              <a:pPr/>
              <a:t>6</a:t>
            </a:fld>
            <a:endParaRPr lang="en-US" dirty="0"/>
          </a:p>
        </p:txBody>
      </p:sp>
      <p:graphicFrame>
        <p:nvGraphicFramePr>
          <p:cNvPr id="37" name="Chart 36"/>
          <p:cNvGraphicFramePr/>
          <p:nvPr>
            <p:extLst>
              <p:ext uri="{D42A27DB-BD31-4B8C-83A1-F6EECF244321}">
                <p14:modId xmlns:p14="http://schemas.microsoft.com/office/powerpoint/2010/main" val="1769470005"/>
              </p:ext>
            </p:extLst>
          </p:nvPr>
        </p:nvGraphicFramePr>
        <p:xfrm>
          <a:off x="1700011" y="1442434"/>
          <a:ext cx="8113690" cy="4739425"/>
        </p:xfrm>
        <a:graphic>
          <a:graphicData uri="http://schemas.openxmlformats.org/drawingml/2006/chart">
            <c:chart xmlns:c="http://schemas.openxmlformats.org/drawingml/2006/chart" xmlns:r="http://schemas.openxmlformats.org/officeDocument/2006/relationships" r:id="rId2"/>
          </a:graphicData>
        </a:graphic>
      </p:graphicFrame>
      <p:sp>
        <p:nvSpPr>
          <p:cNvPr id="38" name="TextBox 37"/>
          <p:cNvSpPr txBox="1"/>
          <p:nvPr/>
        </p:nvSpPr>
        <p:spPr>
          <a:xfrm rot="16200000">
            <a:off x="1171978" y="3252892"/>
            <a:ext cx="695459" cy="338554"/>
          </a:xfrm>
          <a:prstGeom prst="rect">
            <a:avLst/>
          </a:prstGeom>
          <a:noFill/>
        </p:spPr>
        <p:txBody>
          <a:bodyPr wrap="square" rtlCol="1">
            <a:spAutoFit/>
          </a:bodyPr>
          <a:lstStyle/>
          <a:p>
            <a:r>
              <a:rPr lang="fa-IR" sz="1600" b="1" dirty="0" smtClean="0">
                <a:solidFill>
                  <a:srgbClr val="FFC000"/>
                </a:solidFill>
                <a:cs typeface="B Nazanin" panose="00000400000000000000" pitchFamily="2" charset="-78"/>
              </a:rPr>
              <a:t>نمرات</a:t>
            </a:r>
            <a:endParaRPr lang="fa-IR" sz="1600" b="1" dirty="0">
              <a:solidFill>
                <a:srgbClr val="FFC000"/>
              </a:solidFill>
              <a:cs typeface="B Nazanin" panose="00000400000000000000" pitchFamily="2" charset="-78"/>
            </a:endParaRPr>
          </a:p>
        </p:txBody>
      </p:sp>
      <p:cxnSp>
        <p:nvCxnSpPr>
          <p:cNvPr id="5" name="Straight Connector 4"/>
          <p:cNvCxnSpPr/>
          <p:nvPr/>
        </p:nvCxnSpPr>
        <p:spPr>
          <a:xfrm flipV="1">
            <a:off x="2466975" y="1828800"/>
            <a:ext cx="6791325" cy="96202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3192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5E3981-F0D7-482C-A8E0-6A57700BECA7}"/>
              </a:ext>
            </a:extLst>
          </p:cNvPr>
          <p:cNvSpPr>
            <a:spLocks noGrp="1"/>
          </p:cNvSpPr>
          <p:nvPr>
            <p:ph type="title"/>
          </p:nvPr>
        </p:nvSpPr>
        <p:spPr>
          <a:xfrm>
            <a:off x="444500" y="439894"/>
            <a:ext cx="11214100" cy="784830"/>
          </a:xfrm>
        </p:spPr>
        <p:txBody>
          <a:bodyPr/>
          <a:lstStyle/>
          <a:p>
            <a:r>
              <a:rPr lang="fa-IR" dirty="0" smtClean="0">
                <a:cs typeface="B Titr" panose="00000700000000000000" pitchFamily="2" charset="-78"/>
              </a:rPr>
              <a:t>تفسیر نتایج آزمودنی 1</a:t>
            </a:r>
            <a:br>
              <a:rPr lang="fa-IR" dirty="0" smtClean="0">
                <a:cs typeface="B Titr" panose="00000700000000000000" pitchFamily="2" charset="-78"/>
              </a:rPr>
            </a:br>
            <a:r>
              <a:rPr lang="fa-IR" sz="1800" dirty="0" smtClean="0">
                <a:solidFill>
                  <a:srgbClr val="FFC000"/>
                </a:solidFill>
                <a:cs typeface="B Titr" panose="00000700000000000000" pitchFamily="2" charset="-78"/>
              </a:rPr>
              <a:t>نمرات کوشش ها (ب</a:t>
            </a:r>
            <a:endParaRPr lang="en-US" sz="1800" dirty="0">
              <a:solidFill>
                <a:srgbClr val="FFC000"/>
              </a:solidFill>
              <a:cs typeface="B Titr" panose="00000700000000000000" pitchFamily="2" charset="-78"/>
            </a:endParaRPr>
          </a:p>
        </p:txBody>
      </p:sp>
      <p:sp>
        <p:nvSpPr>
          <p:cNvPr id="22" name="Text Placeholder 21">
            <a:extLst>
              <a:ext uri="{FF2B5EF4-FFF2-40B4-BE49-F238E27FC236}">
                <a16:creationId xmlns:a16="http://schemas.microsoft.com/office/drawing/2014/main" xmlns="" id="{78CACAF1-61EA-4605-A8FE-2EEE752B49FF}"/>
              </a:ext>
            </a:extLst>
          </p:cNvPr>
          <p:cNvSpPr>
            <a:spLocks noGrp="1"/>
          </p:cNvSpPr>
          <p:nvPr>
            <p:ph type="body" sz="quarter" idx="21"/>
          </p:nvPr>
        </p:nvSpPr>
        <p:spPr>
          <a:xfrm>
            <a:off x="444500" y="1502205"/>
            <a:ext cx="11214100" cy="1463040"/>
          </a:xfrm>
        </p:spPr>
        <p:txBody>
          <a:bodyPr/>
          <a:lstStyle/>
          <a:p>
            <a:pPr marL="285750" indent="-285750" algn="just">
              <a:lnSpc>
                <a:spcPct val="200000"/>
              </a:lnSpc>
              <a:buFont typeface="Arial" panose="020B0604020202020204" pitchFamily="34" charset="0"/>
              <a:buChar char="•"/>
            </a:pPr>
            <a:r>
              <a:rPr lang="fa-IR" sz="2000" b="1" dirty="0">
                <a:cs typeface="B Nazanin" panose="00000400000000000000" pitchFamily="2" charset="-78"/>
              </a:rPr>
              <a:t>بر اساس پراکندگی کلمات یادآوری شده در برگه نمره گذاری، اثر تقدّم و تاخّر مشاهده می </a:t>
            </a:r>
            <a:r>
              <a:rPr lang="fa-IR" sz="2000" b="1" dirty="0" smtClean="0">
                <a:cs typeface="B Nazanin" panose="00000400000000000000" pitchFamily="2" charset="-78"/>
              </a:rPr>
              <a:t>شود </a:t>
            </a:r>
            <a:r>
              <a:rPr lang="fa-IR" sz="2000" b="1" dirty="0">
                <a:cs typeface="B Nazanin" panose="00000400000000000000" pitchFamily="2" charset="-78"/>
              </a:rPr>
              <a:t>(از نخستین بخش فهرست و نیز انتهای فهرست و یا در واقع کلمه هایی که  به تازگی شنیده اند، کلمات  بیشتری را به یاد می آورند.) </a:t>
            </a:r>
            <a:endParaRPr lang="fa-IR" sz="2000" b="1" dirty="0" smtClean="0">
              <a:cs typeface="B Nazanin" panose="00000400000000000000" pitchFamily="2" charset="-78"/>
            </a:endParaRPr>
          </a:p>
          <a:p>
            <a:pPr marL="285750" indent="-285750" algn="just">
              <a:lnSpc>
                <a:spcPct val="200000"/>
              </a:lnSpc>
              <a:buFont typeface="Arial" panose="020B0604020202020204" pitchFamily="34" charset="0"/>
              <a:buChar char="•"/>
            </a:pPr>
            <a:r>
              <a:rPr lang="fa-IR" sz="2000" b="1" dirty="0">
                <a:cs typeface="B Nazanin" panose="00000400000000000000" pitchFamily="2" charset="-78"/>
              </a:rPr>
              <a:t>با مقایسه نتایج کوشش 1 و کوشش 6 می توان نتیجه گرفت که «رهاسازی» خود از محرکهای موجود و پرداختن به یادگیری جدید برای آزمودنی دشوار نیست و بازداری پیش گستر دیده نمیشود. (معمولا تعداد کلمات یادآوری شده برای کوشش 6 تقریبا فقط یک کلمه کمتر از تعداد کلمه های به یاد آمده برای کوشش 1 است. اگر کاهش تعداد کلمه های یادآوری شده در کوشش  6 در مقایسه با کوشش 1 ، دو یا سه کلمه و یا بیشتر </a:t>
            </a:r>
            <a:r>
              <a:rPr lang="fa-IR" sz="2000" b="1" dirty="0" smtClean="0">
                <a:cs typeface="B Nazanin" panose="00000400000000000000" pitchFamily="2" charset="-78"/>
              </a:rPr>
              <a:t>باشد، نشان </a:t>
            </a:r>
            <a:r>
              <a:rPr lang="fa-IR" sz="2000" b="1" dirty="0">
                <a:cs typeface="B Nazanin" panose="00000400000000000000" pitchFamily="2" charset="-78"/>
              </a:rPr>
              <a:t>دهنده آن است که رهاسازی خود از محرک های موجود و پرد اختن به یادگیری جدید برای شرکت کننده دشوار </a:t>
            </a:r>
            <a:r>
              <a:rPr lang="fa-IR" sz="2000" b="1" dirty="0" smtClean="0">
                <a:cs typeface="B Nazanin" panose="00000400000000000000" pitchFamily="2" charset="-78"/>
              </a:rPr>
              <a:t>است.)</a:t>
            </a:r>
          </a:p>
          <a:p>
            <a:pPr marL="285750" indent="-285750" algn="just">
              <a:lnSpc>
                <a:spcPct val="200000"/>
              </a:lnSpc>
              <a:buFont typeface="Arial" panose="020B0604020202020204" pitchFamily="34" charset="0"/>
              <a:buChar char="•"/>
            </a:pPr>
            <a:endParaRPr lang="fa-IR" sz="2000" b="1" dirty="0" smtClean="0">
              <a:cs typeface="B Nazanin" panose="00000400000000000000" pitchFamily="2" charset="-78"/>
            </a:endParaRPr>
          </a:p>
          <a:p>
            <a:pPr marL="285750" indent="-285750" algn="just">
              <a:lnSpc>
                <a:spcPct val="200000"/>
              </a:lnSpc>
              <a:buFont typeface="Arial" panose="020B0604020202020204" pitchFamily="34" charset="0"/>
              <a:buChar char="•"/>
            </a:pPr>
            <a:endParaRPr lang="fa-IR" sz="2000" b="1" dirty="0" smtClean="0">
              <a:cs typeface="B Nazanin" panose="00000400000000000000" pitchFamily="2" charset="-78"/>
            </a:endParaRPr>
          </a:p>
          <a:p>
            <a:pPr algn="just">
              <a:lnSpc>
                <a:spcPct val="200000"/>
              </a:lnSpc>
            </a:pPr>
            <a:endParaRPr lang="en-US" sz="2000" b="1" dirty="0">
              <a:cs typeface="B Nazanin" panose="00000400000000000000" pitchFamily="2" charset="-78"/>
            </a:endParaRPr>
          </a:p>
        </p:txBody>
      </p:sp>
      <p:sp>
        <p:nvSpPr>
          <p:cNvPr id="2" name="Slide Number Placeholder 1">
            <a:extLst>
              <a:ext uri="{FF2B5EF4-FFF2-40B4-BE49-F238E27FC236}">
                <a16:creationId xmlns:a16="http://schemas.microsoft.com/office/drawing/2014/main" xmlns="" id="{2F478C69-0A1D-45FF-8600-ED903803FFE1}"/>
              </a:ext>
            </a:extLst>
          </p:cNvPr>
          <p:cNvSpPr>
            <a:spLocks noGrp="1"/>
          </p:cNvSpPr>
          <p:nvPr>
            <p:ph type="sldNum" sz="quarter" idx="12"/>
          </p:nvPr>
        </p:nvSpPr>
        <p:spPr/>
        <p:txBody>
          <a:bodyPr/>
          <a:lstStyle/>
          <a:p>
            <a:fld id="{C263D6C4-4840-40CC-AC84-17E24B3B7BDE}" type="slidenum">
              <a:rPr lang="en-US" smtClean="0"/>
              <a:pPr/>
              <a:t>7</a:t>
            </a:fld>
            <a:endParaRPr lang="en-US" dirty="0"/>
          </a:p>
        </p:txBody>
      </p:sp>
    </p:spTree>
    <p:extLst>
      <p:ext uri="{BB962C8B-B14F-4D97-AF65-F5344CB8AC3E}">
        <p14:creationId xmlns:p14="http://schemas.microsoft.com/office/powerpoint/2010/main" val="1355740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Placeholder 22">
            <a:extLst>
              <a:ext uri="{FF2B5EF4-FFF2-40B4-BE49-F238E27FC236}">
                <a16:creationId xmlns:a16="http://schemas.microsoft.com/office/drawing/2014/main" xmlns="" id="{8D05A34F-7712-46DB-AB5B-272E294B62EE}"/>
              </a:ext>
            </a:extLst>
          </p:cNvPr>
          <p:cNvSpPr>
            <a:spLocks noGrp="1"/>
          </p:cNvSpPr>
          <p:nvPr>
            <p:ph type="body" sz="quarter" idx="22"/>
          </p:nvPr>
        </p:nvSpPr>
        <p:spPr>
          <a:xfrm>
            <a:off x="9679260" y="2808178"/>
            <a:ext cx="1776140" cy="1463040"/>
          </a:xfrm>
        </p:spPr>
        <p:txBody>
          <a:bodyPr/>
          <a:lstStyle/>
          <a:p>
            <a:r>
              <a:rPr lang="fa-IR" sz="2800" dirty="0" smtClean="0">
                <a:solidFill>
                  <a:srgbClr val="FFFF00"/>
                </a:solidFill>
                <a:cs typeface="B Titr" panose="00000700000000000000" pitchFamily="2" charset="-78"/>
              </a:rPr>
              <a:t>کوشش 1</a:t>
            </a:r>
            <a:endParaRPr lang="en-US" sz="1600" dirty="0">
              <a:cs typeface="B Titr" panose="00000700000000000000" pitchFamily="2" charset="-78"/>
            </a:endParaRPr>
          </a:p>
        </p:txBody>
      </p:sp>
      <p:sp>
        <p:nvSpPr>
          <p:cNvPr id="2" name="Slide Number Placeholder 1">
            <a:extLst>
              <a:ext uri="{FF2B5EF4-FFF2-40B4-BE49-F238E27FC236}">
                <a16:creationId xmlns:a16="http://schemas.microsoft.com/office/drawing/2014/main" xmlns="" id="{CC1F11E7-EDE5-4119-BA64-4FC57C285D19}"/>
              </a:ext>
            </a:extLst>
          </p:cNvPr>
          <p:cNvSpPr>
            <a:spLocks noGrp="1"/>
          </p:cNvSpPr>
          <p:nvPr>
            <p:ph type="sldNum" sz="quarter" idx="12"/>
          </p:nvPr>
        </p:nvSpPr>
        <p:spPr/>
        <p:txBody>
          <a:bodyPr/>
          <a:lstStyle/>
          <a:p>
            <a:fld id="{C263D6C4-4840-40CC-AC84-17E24B3B7BDE}" type="slidenum">
              <a:rPr lang="en-US" smtClean="0"/>
              <a:pPr/>
              <a:t>8</a:t>
            </a:fld>
            <a:endParaRPr lang="en-US" dirty="0"/>
          </a:p>
        </p:txBody>
      </p:sp>
      <p:sp>
        <p:nvSpPr>
          <p:cNvPr id="17" name="Title 3">
            <a:extLst>
              <a:ext uri="{FF2B5EF4-FFF2-40B4-BE49-F238E27FC236}">
                <a16:creationId xmlns:a16="http://schemas.microsoft.com/office/drawing/2014/main" xmlns="" id="{315E3981-F0D7-482C-A8E0-6A57700BECA7}"/>
              </a:ext>
            </a:extLst>
          </p:cNvPr>
          <p:cNvSpPr>
            <a:spLocks noGrp="1"/>
          </p:cNvSpPr>
          <p:nvPr>
            <p:ph type="title"/>
          </p:nvPr>
        </p:nvSpPr>
        <p:spPr>
          <a:xfrm>
            <a:off x="444500" y="439894"/>
            <a:ext cx="11214100" cy="784830"/>
          </a:xfrm>
        </p:spPr>
        <p:txBody>
          <a:bodyPr/>
          <a:lstStyle/>
          <a:p>
            <a:r>
              <a:rPr lang="fa-IR" dirty="0" smtClean="0">
                <a:cs typeface="B Titr" panose="00000700000000000000" pitchFamily="2" charset="-78"/>
              </a:rPr>
              <a:t>تفسیر نتایج آزمودنی 1</a:t>
            </a:r>
            <a:br>
              <a:rPr lang="fa-IR" dirty="0" smtClean="0">
                <a:cs typeface="B Titr" panose="00000700000000000000" pitchFamily="2" charset="-78"/>
              </a:rPr>
            </a:br>
            <a:r>
              <a:rPr lang="fa-IR" sz="1800" dirty="0">
                <a:solidFill>
                  <a:srgbClr val="FFC000"/>
                </a:solidFill>
                <a:cs typeface="B Titr" panose="00000700000000000000" pitchFamily="2" charset="-78"/>
              </a:rPr>
              <a:t> مقایسه نمرات هر کوشش با جدول هنجاریابی برای اجرای استاندارد </a:t>
            </a:r>
            <a:r>
              <a:rPr lang="fa-IR" sz="1800" dirty="0" smtClean="0">
                <a:solidFill>
                  <a:srgbClr val="FFC000"/>
                </a:solidFill>
                <a:cs typeface="B Titr" panose="00000700000000000000" pitchFamily="2" charset="-78"/>
              </a:rPr>
              <a:t>آزمون(ج</a:t>
            </a:r>
            <a:endParaRPr lang="en-US" sz="1800" dirty="0">
              <a:solidFill>
                <a:srgbClr val="FFC000"/>
              </a:solidFill>
              <a:cs typeface="B Titr" panose="00000700000000000000" pitchFamily="2" charset="-78"/>
            </a:endParaRPr>
          </a:p>
        </p:txBody>
      </p:sp>
      <p:sp>
        <p:nvSpPr>
          <p:cNvPr id="29" name="Text Placeholder 22">
            <a:extLst>
              <a:ext uri="{FF2B5EF4-FFF2-40B4-BE49-F238E27FC236}">
                <a16:creationId xmlns:a16="http://schemas.microsoft.com/office/drawing/2014/main" xmlns="" id="{8D05A34F-7712-46DB-AB5B-272E294B62EE}"/>
              </a:ext>
            </a:extLst>
          </p:cNvPr>
          <p:cNvSpPr>
            <a:spLocks noGrp="1"/>
          </p:cNvSpPr>
          <p:nvPr>
            <p:ph type="body" sz="quarter" idx="22"/>
          </p:nvPr>
        </p:nvSpPr>
        <p:spPr>
          <a:xfrm>
            <a:off x="7384674" y="2783377"/>
            <a:ext cx="1776140" cy="1463040"/>
          </a:xfrm>
        </p:spPr>
        <p:txBody>
          <a:bodyPr/>
          <a:lstStyle/>
          <a:p>
            <a:r>
              <a:rPr lang="fa-IR" sz="2800" dirty="0" smtClean="0">
                <a:solidFill>
                  <a:srgbClr val="FFFF00"/>
                </a:solidFill>
                <a:cs typeface="B Titr" panose="00000700000000000000" pitchFamily="2" charset="-78"/>
              </a:rPr>
              <a:t>کوشش 2</a:t>
            </a:r>
            <a:endParaRPr lang="en-US" sz="1600" dirty="0">
              <a:cs typeface="B Titr" panose="00000700000000000000" pitchFamily="2" charset="-78"/>
            </a:endParaRPr>
          </a:p>
        </p:txBody>
      </p:sp>
      <p:sp>
        <p:nvSpPr>
          <p:cNvPr id="31" name="Text Placeholder 22">
            <a:extLst>
              <a:ext uri="{FF2B5EF4-FFF2-40B4-BE49-F238E27FC236}">
                <a16:creationId xmlns:a16="http://schemas.microsoft.com/office/drawing/2014/main" xmlns="" id="{8D05A34F-7712-46DB-AB5B-272E294B62EE}"/>
              </a:ext>
            </a:extLst>
          </p:cNvPr>
          <p:cNvSpPr>
            <a:spLocks noGrp="1"/>
          </p:cNvSpPr>
          <p:nvPr>
            <p:ph type="body" sz="quarter" idx="22"/>
          </p:nvPr>
        </p:nvSpPr>
        <p:spPr>
          <a:xfrm>
            <a:off x="5163480" y="2808178"/>
            <a:ext cx="1776140" cy="1463040"/>
          </a:xfrm>
        </p:spPr>
        <p:txBody>
          <a:bodyPr/>
          <a:lstStyle/>
          <a:p>
            <a:r>
              <a:rPr lang="fa-IR" sz="2800" dirty="0" smtClean="0">
                <a:solidFill>
                  <a:srgbClr val="FFFF00"/>
                </a:solidFill>
                <a:cs typeface="B Titr" panose="00000700000000000000" pitchFamily="2" charset="-78"/>
              </a:rPr>
              <a:t>کوشش 3</a:t>
            </a:r>
            <a:endParaRPr lang="en-US" sz="1600" dirty="0">
              <a:cs typeface="B Titr" panose="00000700000000000000" pitchFamily="2" charset="-78"/>
            </a:endParaRPr>
          </a:p>
        </p:txBody>
      </p:sp>
      <p:sp>
        <p:nvSpPr>
          <p:cNvPr id="32" name="Text Placeholder 22">
            <a:extLst>
              <a:ext uri="{FF2B5EF4-FFF2-40B4-BE49-F238E27FC236}">
                <a16:creationId xmlns:a16="http://schemas.microsoft.com/office/drawing/2014/main" xmlns="" id="{8D05A34F-7712-46DB-AB5B-272E294B62EE}"/>
              </a:ext>
            </a:extLst>
          </p:cNvPr>
          <p:cNvSpPr>
            <a:spLocks noGrp="1"/>
          </p:cNvSpPr>
          <p:nvPr>
            <p:ph type="body" sz="quarter" idx="22"/>
          </p:nvPr>
        </p:nvSpPr>
        <p:spPr>
          <a:xfrm>
            <a:off x="2942286" y="2808178"/>
            <a:ext cx="1776140" cy="1463040"/>
          </a:xfrm>
        </p:spPr>
        <p:txBody>
          <a:bodyPr/>
          <a:lstStyle/>
          <a:p>
            <a:r>
              <a:rPr lang="fa-IR" sz="2800" dirty="0" smtClean="0">
                <a:solidFill>
                  <a:srgbClr val="FFFF00"/>
                </a:solidFill>
                <a:cs typeface="B Titr" panose="00000700000000000000" pitchFamily="2" charset="-78"/>
              </a:rPr>
              <a:t>کوشش 4</a:t>
            </a:r>
            <a:endParaRPr lang="en-US" sz="1600" dirty="0">
              <a:cs typeface="B Titr" panose="00000700000000000000" pitchFamily="2" charset="-78"/>
            </a:endParaRPr>
          </a:p>
        </p:txBody>
      </p:sp>
      <p:sp>
        <p:nvSpPr>
          <p:cNvPr id="33" name="Text Placeholder 22">
            <a:extLst>
              <a:ext uri="{FF2B5EF4-FFF2-40B4-BE49-F238E27FC236}">
                <a16:creationId xmlns:a16="http://schemas.microsoft.com/office/drawing/2014/main" xmlns="" id="{8D05A34F-7712-46DB-AB5B-272E294B62EE}"/>
              </a:ext>
            </a:extLst>
          </p:cNvPr>
          <p:cNvSpPr>
            <a:spLocks noGrp="1"/>
          </p:cNvSpPr>
          <p:nvPr>
            <p:ph type="body" sz="quarter" idx="22"/>
          </p:nvPr>
        </p:nvSpPr>
        <p:spPr>
          <a:xfrm>
            <a:off x="684396" y="2808178"/>
            <a:ext cx="1776140" cy="1463040"/>
          </a:xfrm>
        </p:spPr>
        <p:txBody>
          <a:bodyPr/>
          <a:lstStyle/>
          <a:p>
            <a:r>
              <a:rPr lang="fa-IR" sz="2800" dirty="0" smtClean="0">
                <a:solidFill>
                  <a:srgbClr val="FFFF00"/>
                </a:solidFill>
                <a:cs typeface="B Titr" panose="00000700000000000000" pitchFamily="2" charset="-78"/>
              </a:rPr>
              <a:t>کوشش 5</a:t>
            </a:r>
            <a:endParaRPr lang="en-US" sz="1600" dirty="0">
              <a:cs typeface="B Titr" panose="00000700000000000000" pitchFamily="2" charset="-78"/>
            </a:endParaRPr>
          </a:p>
        </p:txBody>
      </p:sp>
      <p:sp>
        <p:nvSpPr>
          <p:cNvPr id="34" name="Text Placeholder 22">
            <a:extLst>
              <a:ext uri="{FF2B5EF4-FFF2-40B4-BE49-F238E27FC236}">
                <a16:creationId xmlns:a16="http://schemas.microsoft.com/office/drawing/2014/main" xmlns="" id="{8D05A34F-7712-46DB-AB5B-272E294B62EE}"/>
              </a:ext>
            </a:extLst>
          </p:cNvPr>
          <p:cNvSpPr>
            <a:spLocks noGrp="1"/>
          </p:cNvSpPr>
          <p:nvPr>
            <p:ph type="body" sz="quarter" idx="22"/>
          </p:nvPr>
        </p:nvSpPr>
        <p:spPr>
          <a:xfrm>
            <a:off x="8602756" y="4170116"/>
            <a:ext cx="1776140" cy="1463040"/>
          </a:xfrm>
        </p:spPr>
        <p:txBody>
          <a:bodyPr/>
          <a:lstStyle/>
          <a:p>
            <a:r>
              <a:rPr lang="fa-IR" sz="2800" dirty="0" smtClean="0">
                <a:solidFill>
                  <a:srgbClr val="FFFF00"/>
                </a:solidFill>
                <a:cs typeface="B Titr" panose="00000700000000000000" pitchFamily="2" charset="-78"/>
              </a:rPr>
              <a:t>کوشش 6</a:t>
            </a:r>
            <a:endParaRPr lang="en-US" sz="1600" dirty="0">
              <a:cs typeface="B Titr" panose="00000700000000000000" pitchFamily="2" charset="-78"/>
            </a:endParaRPr>
          </a:p>
        </p:txBody>
      </p:sp>
      <p:sp>
        <p:nvSpPr>
          <p:cNvPr id="35" name="Text Placeholder 22">
            <a:extLst>
              <a:ext uri="{FF2B5EF4-FFF2-40B4-BE49-F238E27FC236}">
                <a16:creationId xmlns:a16="http://schemas.microsoft.com/office/drawing/2014/main" xmlns="" id="{8D05A34F-7712-46DB-AB5B-272E294B62EE}"/>
              </a:ext>
            </a:extLst>
          </p:cNvPr>
          <p:cNvSpPr>
            <a:spLocks noGrp="1"/>
          </p:cNvSpPr>
          <p:nvPr>
            <p:ph type="body" sz="quarter" idx="22"/>
          </p:nvPr>
        </p:nvSpPr>
        <p:spPr>
          <a:xfrm>
            <a:off x="6282412" y="4179060"/>
            <a:ext cx="1776140" cy="1463040"/>
          </a:xfrm>
        </p:spPr>
        <p:txBody>
          <a:bodyPr/>
          <a:lstStyle/>
          <a:p>
            <a:r>
              <a:rPr lang="fa-IR" sz="2800" dirty="0" smtClean="0">
                <a:solidFill>
                  <a:srgbClr val="FFFF00"/>
                </a:solidFill>
                <a:cs typeface="B Titr" panose="00000700000000000000" pitchFamily="2" charset="-78"/>
              </a:rPr>
              <a:t>کوشش 7</a:t>
            </a:r>
            <a:endParaRPr lang="en-US" sz="1600" dirty="0">
              <a:cs typeface="B Titr" panose="00000700000000000000" pitchFamily="2" charset="-78"/>
            </a:endParaRPr>
          </a:p>
        </p:txBody>
      </p:sp>
      <p:sp>
        <p:nvSpPr>
          <p:cNvPr id="36" name="Text Placeholder 22">
            <a:extLst>
              <a:ext uri="{FF2B5EF4-FFF2-40B4-BE49-F238E27FC236}">
                <a16:creationId xmlns:a16="http://schemas.microsoft.com/office/drawing/2014/main" xmlns="" id="{8D05A34F-7712-46DB-AB5B-272E294B62EE}"/>
              </a:ext>
            </a:extLst>
          </p:cNvPr>
          <p:cNvSpPr>
            <a:spLocks noGrp="1"/>
          </p:cNvSpPr>
          <p:nvPr>
            <p:ph type="body" sz="quarter" idx="22"/>
          </p:nvPr>
        </p:nvSpPr>
        <p:spPr>
          <a:xfrm>
            <a:off x="4079622" y="4179060"/>
            <a:ext cx="1776140" cy="1463040"/>
          </a:xfrm>
        </p:spPr>
        <p:txBody>
          <a:bodyPr/>
          <a:lstStyle/>
          <a:p>
            <a:r>
              <a:rPr lang="fa-IR" sz="2800" dirty="0" smtClean="0">
                <a:solidFill>
                  <a:srgbClr val="FFFF00"/>
                </a:solidFill>
                <a:cs typeface="B Titr" panose="00000700000000000000" pitchFamily="2" charset="-78"/>
              </a:rPr>
              <a:t>کوشش 8</a:t>
            </a:r>
            <a:endParaRPr lang="en-US" sz="1600" dirty="0">
              <a:cs typeface="B Titr" panose="00000700000000000000" pitchFamily="2" charset="-78"/>
            </a:endParaRPr>
          </a:p>
        </p:txBody>
      </p:sp>
      <p:sp>
        <p:nvSpPr>
          <p:cNvPr id="37" name="Text Placeholder 22">
            <a:extLst>
              <a:ext uri="{FF2B5EF4-FFF2-40B4-BE49-F238E27FC236}">
                <a16:creationId xmlns:a16="http://schemas.microsoft.com/office/drawing/2014/main" xmlns="" id="{8D05A34F-7712-46DB-AB5B-272E294B62EE}"/>
              </a:ext>
            </a:extLst>
          </p:cNvPr>
          <p:cNvSpPr>
            <a:spLocks noGrp="1"/>
          </p:cNvSpPr>
          <p:nvPr>
            <p:ph type="body" sz="quarter" idx="22"/>
          </p:nvPr>
        </p:nvSpPr>
        <p:spPr>
          <a:xfrm>
            <a:off x="1818055" y="4179060"/>
            <a:ext cx="1776140" cy="1463040"/>
          </a:xfrm>
        </p:spPr>
        <p:txBody>
          <a:bodyPr/>
          <a:lstStyle/>
          <a:p>
            <a:r>
              <a:rPr lang="fa-IR" sz="2800" dirty="0" smtClean="0">
                <a:solidFill>
                  <a:srgbClr val="FFFF00"/>
                </a:solidFill>
                <a:cs typeface="B Titr" panose="00000700000000000000" pitchFamily="2" charset="-78"/>
              </a:rPr>
              <a:t>کوشش 9</a:t>
            </a:r>
            <a:endParaRPr lang="en-US" sz="1600" dirty="0">
              <a:cs typeface="B Titr" panose="00000700000000000000" pitchFamily="2" charset="-78"/>
            </a:endParaRPr>
          </a:p>
        </p:txBody>
      </p:sp>
      <p:sp>
        <p:nvSpPr>
          <p:cNvPr id="15" name="Striped Right Arrow 14"/>
          <p:cNvSpPr/>
          <p:nvPr/>
        </p:nvSpPr>
        <p:spPr>
          <a:xfrm rot="16200000">
            <a:off x="10389736" y="3237432"/>
            <a:ext cx="481750" cy="503430"/>
          </a:xfrm>
          <a:prstGeom prst="striped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8" name="Striped Right Arrow 37"/>
          <p:cNvSpPr/>
          <p:nvPr/>
        </p:nvSpPr>
        <p:spPr>
          <a:xfrm rot="5400000">
            <a:off x="3605035" y="3263182"/>
            <a:ext cx="481750" cy="503430"/>
          </a:xfrm>
          <a:prstGeom prst="striped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9" name="Striped Right Arrow 38"/>
          <p:cNvSpPr/>
          <p:nvPr/>
        </p:nvSpPr>
        <p:spPr>
          <a:xfrm rot="5400000">
            <a:off x="10068735" y="6567831"/>
            <a:ext cx="201717" cy="229088"/>
          </a:xfrm>
          <a:prstGeom prst="striped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0" name="Striped Right Arrow 39"/>
          <p:cNvSpPr/>
          <p:nvPr/>
        </p:nvSpPr>
        <p:spPr>
          <a:xfrm rot="16200000">
            <a:off x="10068734" y="6263481"/>
            <a:ext cx="201717" cy="229088"/>
          </a:xfrm>
          <a:prstGeom prst="striped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1" name="Text Placeholder 21">
            <a:extLst>
              <a:ext uri="{FF2B5EF4-FFF2-40B4-BE49-F238E27FC236}">
                <a16:creationId xmlns:a16="http://schemas.microsoft.com/office/drawing/2014/main" xmlns="" id="{78CACAF1-61EA-4605-A8FE-2EEE752B49FF}"/>
              </a:ext>
            </a:extLst>
          </p:cNvPr>
          <p:cNvSpPr>
            <a:spLocks noGrp="1"/>
          </p:cNvSpPr>
          <p:nvPr>
            <p:ph type="body" sz="quarter" idx="21"/>
          </p:nvPr>
        </p:nvSpPr>
        <p:spPr>
          <a:xfrm>
            <a:off x="154546" y="6252365"/>
            <a:ext cx="10795716" cy="268027"/>
          </a:xfrm>
        </p:spPr>
        <p:txBody>
          <a:bodyPr/>
          <a:lstStyle/>
          <a:p>
            <a:pPr algn="just"/>
            <a:r>
              <a:rPr lang="fa-IR" sz="1800" b="1" dirty="0" smtClean="0">
                <a:solidFill>
                  <a:srgbClr val="FFC000"/>
                </a:solidFill>
                <a:cs typeface="B Nazanin" panose="00000400000000000000" pitchFamily="2" charset="-78"/>
              </a:rPr>
              <a:t>راهنما:         به معنی آن است که نمره آزمودنی بالاتر از استاندارد می باشد.</a:t>
            </a:r>
          </a:p>
          <a:p>
            <a:pPr algn="just"/>
            <a:r>
              <a:rPr lang="fa-IR" sz="1800" b="1" dirty="0">
                <a:solidFill>
                  <a:srgbClr val="FFC000"/>
                </a:solidFill>
                <a:cs typeface="B Nazanin" panose="00000400000000000000" pitchFamily="2" charset="-78"/>
              </a:rPr>
              <a:t> </a:t>
            </a:r>
            <a:r>
              <a:rPr lang="fa-IR" sz="1800" b="1" dirty="0" smtClean="0">
                <a:solidFill>
                  <a:srgbClr val="FFC000"/>
                </a:solidFill>
                <a:cs typeface="B Nazanin" panose="00000400000000000000" pitchFamily="2" charset="-78"/>
              </a:rPr>
              <a:t>                   </a:t>
            </a:r>
            <a:endParaRPr lang="en-US" sz="1800" b="1" dirty="0">
              <a:solidFill>
                <a:srgbClr val="FFC000"/>
              </a:solidFill>
              <a:cs typeface="B Nazanin" panose="00000400000000000000" pitchFamily="2" charset="-78"/>
            </a:endParaRPr>
          </a:p>
        </p:txBody>
      </p:sp>
      <p:sp>
        <p:nvSpPr>
          <p:cNvPr id="42" name="Text Placeholder 21">
            <a:extLst>
              <a:ext uri="{FF2B5EF4-FFF2-40B4-BE49-F238E27FC236}">
                <a16:creationId xmlns:a16="http://schemas.microsoft.com/office/drawing/2014/main" xmlns="" id="{78CACAF1-61EA-4605-A8FE-2EEE752B49FF}"/>
              </a:ext>
            </a:extLst>
          </p:cNvPr>
          <p:cNvSpPr>
            <a:spLocks noGrp="1"/>
          </p:cNvSpPr>
          <p:nvPr>
            <p:ph type="body" sz="quarter" idx="21"/>
          </p:nvPr>
        </p:nvSpPr>
        <p:spPr>
          <a:xfrm>
            <a:off x="4718426" y="6552583"/>
            <a:ext cx="5263774" cy="305417"/>
          </a:xfrm>
        </p:spPr>
        <p:txBody>
          <a:bodyPr/>
          <a:lstStyle/>
          <a:p>
            <a:pPr algn="just"/>
            <a:r>
              <a:rPr lang="fa-IR" sz="1800" b="1" dirty="0" smtClean="0">
                <a:solidFill>
                  <a:srgbClr val="FFC000"/>
                </a:solidFill>
                <a:cs typeface="B Nazanin" panose="00000400000000000000" pitchFamily="2" charset="-78"/>
              </a:rPr>
              <a:t>به معنی آن است که نمره آزمودنی پایین تر از استاندارد می باشد.</a:t>
            </a:r>
          </a:p>
          <a:p>
            <a:pPr algn="just"/>
            <a:r>
              <a:rPr lang="fa-IR" sz="1800" b="1" dirty="0">
                <a:solidFill>
                  <a:srgbClr val="FFC000"/>
                </a:solidFill>
                <a:cs typeface="B Nazanin" panose="00000400000000000000" pitchFamily="2" charset="-78"/>
              </a:rPr>
              <a:t> </a:t>
            </a:r>
            <a:r>
              <a:rPr lang="fa-IR" sz="1800" b="1" dirty="0" smtClean="0">
                <a:solidFill>
                  <a:srgbClr val="FFC000"/>
                </a:solidFill>
                <a:cs typeface="B Nazanin" panose="00000400000000000000" pitchFamily="2" charset="-78"/>
              </a:rPr>
              <a:t>                   </a:t>
            </a:r>
            <a:endParaRPr lang="en-US" sz="1800" b="1" dirty="0">
              <a:solidFill>
                <a:srgbClr val="FFC000"/>
              </a:solidFill>
              <a:cs typeface="B Nazanin" panose="00000400000000000000" pitchFamily="2" charset="-78"/>
            </a:endParaRPr>
          </a:p>
        </p:txBody>
      </p:sp>
      <p:sp>
        <p:nvSpPr>
          <p:cNvPr id="20" name="Striped Right Arrow 19"/>
          <p:cNvSpPr/>
          <p:nvPr/>
        </p:nvSpPr>
        <p:spPr>
          <a:xfrm rot="16200000">
            <a:off x="8110166" y="3216604"/>
            <a:ext cx="481750" cy="503430"/>
          </a:xfrm>
          <a:prstGeom prst="striped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1" name="Striped Right Arrow 20"/>
          <p:cNvSpPr/>
          <p:nvPr/>
        </p:nvSpPr>
        <p:spPr>
          <a:xfrm rot="16200000">
            <a:off x="5866602" y="3195031"/>
            <a:ext cx="481750" cy="503430"/>
          </a:xfrm>
          <a:prstGeom prst="striped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2" name="Striped Right Arrow 21"/>
          <p:cNvSpPr/>
          <p:nvPr/>
        </p:nvSpPr>
        <p:spPr>
          <a:xfrm rot="16200000">
            <a:off x="1353888" y="3233951"/>
            <a:ext cx="481750" cy="503430"/>
          </a:xfrm>
          <a:prstGeom prst="striped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4" name="Striped Right Arrow 23"/>
          <p:cNvSpPr/>
          <p:nvPr/>
        </p:nvSpPr>
        <p:spPr>
          <a:xfrm rot="16200000">
            <a:off x="9287474" y="4649921"/>
            <a:ext cx="481750" cy="503430"/>
          </a:xfrm>
          <a:prstGeom prst="striped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5" name="Striped Right Arrow 24"/>
          <p:cNvSpPr/>
          <p:nvPr/>
        </p:nvSpPr>
        <p:spPr>
          <a:xfrm rot="16200000">
            <a:off x="6929607" y="4649921"/>
            <a:ext cx="481750" cy="503430"/>
          </a:xfrm>
          <a:prstGeom prst="striped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6" name="Striped Right Arrow 25"/>
          <p:cNvSpPr/>
          <p:nvPr/>
        </p:nvSpPr>
        <p:spPr>
          <a:xfrm rot="16200000">
            <a:off x="4738694" y="4649921"/>
            <a:ext cx="481750" cy="503430"/>
          </a:xfrm>
          <a:prstGeom prst="striped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7" name="Striped Right Arrow 26"/>
          <p:cNvSpPr/>
          <p:nvPr/>
        </p:nvSpPr>
        <p:spPr>
          <a:xfrm rot="16200000">
            <a:off x="2471376" y="4629768"/>
            <a:ext cx="481750" cy="503430"/>
          </a:xfrm>
          <a:prstGeom prst="striped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306609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5E3981-F0D7-482C-A8E0-6A57700BECA7}"/>
              </a:ext>
            </a:extLst>
          </p:cNvPr>
          <p:cNvSpPr>
            <a:spLocks noGrp="1"/>
          </p:cNvSpPr>
          <p:nvPr>
            <p:ph type="title"/>
          </p:nvPr>
        </p:nvSpPr>
        <p:spPr>
          <a:xfrm>
            <a:off x="444500" y="439894"/>
            <a:ext cx="11214100" cy="784830"/>
          </a:xfrm>
        </p:spPr>
        <p:txBody>
          <a:bodyPr/>
          <a:lstStyle/>
          <a:p>
            <a:r>
              <a:rPr lang="fa-IR" dirty="0" smtClean="0">
                <a:cs typeface="B Titr" panose="00000700000000000000" pitchFamily="2" charset="-78"/>
              </a:rPr>
              <a:t>تفسیر نتایج آزمودنی 1</a:t>
            </a:r>
            <a:br>
              <a:rPr lang="fa-IR" dirty="0" smtClean="0">
                <a:cs typeface="B Titr" panose="00000700000000000000" pitchFamily="2" charset="-78"/>
              </a:rPr>
            </a:br>
            <a:r>
              <a:rPr lang="fa-IR" sz="1800" dirty="0">
                <a:solidFill>
                  <a:srgbClr val="FFC000"/>
                </a:solidFill>
                <a:cs typeface="B Titr" panose="00000700000000000000" pitchFamily="2" charset="-78"/>
              </a:rPr>
              <a:t>سازمان دهی حول عامل های حافظه </a:t>
            </a:r>
            <a:r>
              <a:rPr lang="fa-IR" sz="1800" dirty="0" smtClean="0">
                <a:solidFill>
                  <a:srgbClr val="FFC000"/>
                </a:solidFill>
                <a:cs typeface="B Titr" panose="00000700000000000000" pitchFamily="2" charset="-78"/>
              </a:rPr>
              <a:t>(د</a:t>
            </a:r>
            <a:endParaRPr lang="en-US" sz="1800" dirty="0">
              <a:solidFill>
                <a:srgbClr val="FFC000"/>
              </a:solidFill>
              <a:cs typeface="B Titr" panose="00000700000000000000" pitchFamily="2" charset="-78"/>
            </a:endParaRPr>
          </a:p>
        </p:txBody>
      </p:sp>
      <p:sp>
        <p:nvSpPr>
          <p:cNvPr id="2" name="Slide Number Placeholder 1">
            <a:extLst>
              <a:ext uri="{FF2B5EF4-FFF2-40B4-BE49-F238E27FC236}">
                <a16:creationId xmlns:a16="http://schemas.microsoft.com/office/drawing/2014/main" xmlns="" id="{2F478C69-0A1D-45FF-8600-ED903803FFE1}"/>
              </a:ext>
            </a:extLst>
          </p:cNvPr>
          <p:cNvSpPr>
            <a:spLocks noGrp="1"/>
          </p:cNvSpPr>
          <p:nvPr>
            <p:ph type="sldNum" sz="quarter" idx="12"/>
          </p:nvPr>
        </p:nvSpPr>
        <p:spPr/>
        <p:txBody>
          <a:bodyPr/>
          <a:lstStyle/>
          <a:p>
            <a:fld id="{C263D6C4-4840-40CC-AC84-17E24B3B7BDE}" type="slidenum">
              <a:rPr lang="en-US" smtClean="0"/>
              <a:pPr/>
              <a:t>9</a:t>
            </a:fld>
            <a:endParaRPr lang="en-US" dirty="0"/>
          </a:p>
        </p:txBody>
      </p:sp>
      <p:graphicFrame>
        <p:nvGraphicFramePr>
          <p:cNvPr id="7" name="Diagram 6"/>
          <p:cNvGraphicFramePr/>
          <p:nvPr>
            <p:extLst>
              <p:ext uri="{D42A27DB-BD31-4B8C-83A1-F6EECF244321}">
                <p14:modId xmlns:p14="http://schemas.microsoft.com/office/powerpoint/2010/main" val="2653727599"/>
              </p:ext>
            </p:extLst>
          </p:nvPr>
        </p:nvGraphicFramePr>
        <p:xfrm>
          <a:off x="-1122018" y="1475040"/>
          <a:ext cx="6303617" cy="31367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 8"/>
          <p:cNvGraphicFramePr/>
          <p:nvPr>
            <p:extLst>
              <p:ext uri="{D42A27DB-BD31-4B8C-83A1-F6EECF244321}">
                <p14:modId xmlns:p14="http://schemas.microsoft.com/office/powerpoint/2010/main" val="1992001913"/>
              </p:ext>
            </p:extLst>
          </p:nvPr>
        </p:nvGraphicFramePr>
        <p:xfrm>
          <a:off x="1697538" y="1501544"/>
          <a:ext cx="6303617" cy="31367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2" name="Oval 11"/>
          <p:cNvSpPr/>
          <p:nvPr/>
        </p:nvSpPr>
        <p:spPr>
          <a:xfrm>
            <a:off x="7974699" y="2362200"/>
            <a:ext cx="704850" cy="5461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700" dirty="0" smtClean="0">
                <a:cs typeface="B Titr" panose="00000700000000000000" pitchFamily="2" charset="-78"/>
              </a:rPr>
              <a:t>بازداری پیش گستر</a:t>
            </a:r>
            <a:endParaRPr lang="en-US" sz="700" dirty="0" smtClean="0">
              <a:cs typeface="B Titr" panose="00000700000000000000" pitchFamily="2" charset="-78"/>
            </a:endParaRPr>
          </a:p>
          <a:p>
            <a:pPr algn="ctr"/>
            <a:endParaRPr lang="en-US" sz="700" dirty="0" smtClean="0">
              <a:cs typeface="B Titr" panose="00000700000000000000" pitchFamily="2" charset="-78"/>
            </a:endParaRPr>
          </a:p>
          <a:p>
            <a:pPr algn="ctr"/>
            <a:r>
              <a:rPr lang="fa-IR" sz="700" dirty="0" smtClean="0">
                <a:solidFill>
                  <a:srgbClr val="FF0000"/>
                </a:solidFill>
                <a:cs typeface="B Titr" panose="00000700000000000000" pitchFamily="2" charset="-78"/>
              </a:rPr>
              <a:t>10</a:t>
            </a:r>
            <a:endParaRPr lang="fa-IR" sz="700" dirty="0">
              <a:solidFill>
                <a:srgbClr val="FF0000"/>
              </a:solidFill>
              <a:cs typeface="B Titr" panose="00000700000000000000" pitchFamily="2" charset="-78"/>
            </a:endParaRPr>
          </a:p>
        </p:txBody>
      </p:sp>
      <p:sp>
        <p:nvSpPr>
          <p:cNvPr id="8" name="Oval 7"/>
          <p:cNvSpPr/>
          <p:nvPr/>
        </p:nvSpPr>
        <p:spPr>
          <a:xfrm>
            <a:off x="7003149" y="2514600"/>
            <a:ext cx="629634" cy="5461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700" dirty="0" smtClean="0">
                <a:cs typeface="B Titr" panose="00000700000000000000" pitchFamily="2" charset="-78"/>
              </a:rPr>
              <a:t>حافظه فوری</a:t>
            </a:r>
            <a:endParaRPr lang="en-US" sz="700" dirty="0" smtClean="0">
              <a:cs typeface="B Titr" panose="00000700000000000000" pitchFamily="2" charset="-78"/>
            </a:endParaRPr>
          </a:p>
          <a:p>
            <a:pPr algn="ctr"/>
            <a:endParaRPr lang="en-US" sz="700" dirty="0" smtClean="0">
              <a:cs typeface="B Titr" panose="00000700000000000000" pitchFamily="2" charset="-78"/>
            </a:endParaRPr>
          </a:p>
          <a:p>
            <a:pPr algn="ctr"/>
            <a:r>
              <a:rPr lang="fa-IR" sz="700" dirty="0" smtClean="0">
                <a:solidFill>
                  <a:srgbClr val="FF0000"/>
                </a:solidFill>
                <a:cs typeface="B Titr" panose="00000700000000000000" pitchFamily="2" charset="-78"/>
              </a:rPr>
              <a:t>11</a:t>
            </a:r>
            <a:endParaRPr lang="fa-IR" sz="700" dirty="0">
              <a:solidFill>
                <a:srgbClr val="FF0000"/>
              </a:solidFill>
              <a:cs typeface="B Titr" panose="00000700000000000000" pitchFamily="2" charset="-78"/>
            </a:endParaRPr>
          </a:p>
        </p:txBody>
      </p:sp>
      <p:graphicFrame>
        <p:nvGraphicFramePr>
          <p:cNvPr id="10" name="Diagram 9"/>
          <p:cNvGraphicFramePr/>
          <p:nvPr>
            <p:extLst>
              <p:ext uri="{D42A27DB-BD31-4B8C-83A1-F6EECF244321}">
                <p14:modId xmlns:p14="http://schemas.microsoft.com/office/powerpoint/2010/main" val="1699195465"/>
              </p:ext>
            </p:extLst>
          </p:nvPr>
        </p:nvGraphicFramePr>
        <p:xfrm>
          <a:off x="4629271" y="1558694"/>
          <a:ext cx="6303617" cy="313671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4" name="Diagram 13"/>
          <p:cNvGraphicFramePr/>
          <p:nvPr>
            <p:extLst>
              <p:ext uri="{D42A27DB-BD31-4B8C-83A1-F6EECF244321}">
                <p14:modId xmlns:p14="http://schemas.microsoft.com/office/powerpoint/2010/main" val="1836240168"/>
              </p:ext>
            </p:extLst>
          </p:nvPr>
        </p:nvGraphicFramePr>
        <p:xfrm>
          <a:off x="7519819" y="1564913"/>
          <a:ext cx="6303617" cy="313671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15" name="Text Placeholder 21">
            <a:extLst>
              <a:ext uri="{FF2B5EF4-FFF2-40B4-BE49-F238E27FC236}">
                <a16:creationId xmlns:a16="http://schemas.microsoft.com/office/drawing/2014/main" xmlns="" id="{78CACAF1-61EA-4605-A8FE-2EEE752B49FF}"/>
              </a:ext>
            </a:extLst>
          </p:cNvPr>
          <p:cNvSpPr>
            <a:spLocks noGrp="1"/>
          </p:cNvSpPr>
          <p:nvPr>
            <p:ph type="body" sz="quarter" idx="21"/>
          </p:nvPr>
        </p:nvSpPr>
        <p:spPr>
          <a:xfrm>
            <a:off x="444500" y="4881510"/>
            <a:ext cx="11214100" cy="816925"/>
          </a:xfrm>
        </p:spPr>
        <p:txBody>
          <a:bodyPr/>
          <a:lstStyle/>
          <a:p>
            <a:pPr marL="285750" indent="-285750" algn="just">
              <a:lnSpc>
                <a:spcPct val="200000"/>
              </a:lnSpc>
              <a:buFont typeface="Arial" panose="020B0604020202020204" pitchFamily="34" charset="0"/>
              <a:buChar char="•"/>
            </a:pPr>
            <a:r>
              <a:rPr lang="fa-IR" sz="2000" b="1" dirty="0">
                <a:cs typeface="B Nazanin" panose="00000400000000000000" pitchFamily="2" charset="-78"/>
              </a:rPr>
              <a:t>با توجه به میانگین نمرات در هر عامل، </a:t>
            </a:r>
            <a:r>
              <a:rPr lang="fa-IR" sz="2000" b="1" dirty="0" smtClean="0">
                <a:cs typeface="B Nazanin" panose="00000400000000000000" pitchFamily="2" charset="-78"/>
              </a:rPr>
              <a:t>آزمودنی </a:t>
            </a:r>
            <a:r>
              <a:rPr lang="fa-IR" sz="2000" b="1" dirty="0">
                <a:cs typeface="B Nazanin" panose="00000400000000000000" pitchFamily="2" charset="-78"/>
              </a:rPr>
              <a:t>در بازیابی </a:t>
            </a:r>
            <a:r>
              <a:rPr lang="fa-IR" sz="2000" b="1" dirty="0" smtClean="0">
                <a:cs typeface="B Nazanin" panose="00000400000000000000" pitchFamily="2" charset="-78"/>
              </a:rPr>
              <a:t>، بازشناسی  </a:t>
            </a:r>
            <a:r>
              <a:rPr lang="fa-IR" sz="2000" b="1" dirty="0">
                <a:cs typeface="B Nazanin" panose="00000400000000000000" pitchFamily="2" charset="-78"/>
              </a:rPr>
              <a:t>و </a:t>
            </a:r>
            <a:r>
              <a:rPr lang="fa-IR" sz="2000" b="1" dirty="0" smtClean="0">
                <a:cs typeface="B Nazanin" panose="00000400000000000000" pitchFamily="2" charset="-78"/>
              </a:rPr>
              <a:t>ذخیره اطلاعات  نسبت به </a:t>
            </a:r>
            <a:r>
              <a:rPr lang="fa-IR" sz="2000" b="1" dirty="0">
                <a:cs typeface="B Nazanin" panose="00000400000000000000" pitchFamily="2" charset="-78"/>
              </a:rPr>
              <a:t>اکتساب بهتر عمل می </a:t>
            </a:r>
            <a:r>
              <a:rPr lang="fa-IR" sz="2000" b="1" dirty="0" smtClean="0">
                <a:cs typeface="B Nazanin" panose="00000400000000000000" pitchFamily="2" charset="-78"/>
              </a:rPr>
              <a:t>کند.</a:t>
            </a:r>
            <a:endParaRPr lang="en-US" sz="2000" b="1" dirty="0">
              <a:cs typeface="B Nazanin" panose="00000400000000000000" pitchFamily="2" charset="-78"/>
            </a:endParaRPr>
          </a:p>
        </p:txBody>
      </p:sp>
    </p:spTree>
    <p:extLst>
      <p:ext uri="{BB962C8B-B14F-4D97-AF65-F5344CB8AC3E}">
        <p14:creationId xmlns:p14="http://schemas.microsoft.com/office/powerpoint/2010/main" val="198339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6687569_Modern blue presentation_AAS_v5" id="{C7B59113-CD15-4341-96CA-86E715D5BE98}" vid="{5A8FDAEB-3DF3-4B3C-A708-49813F8D6F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757914-1161-4661-9696-421FD6935CDD}">
  <ds:schemaRefs>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16c05727-aa75-4e4a-9b5f-8a80a1165891"/>
    <ds:schemaRef ds:uri="http://purl.org/dc/dcmitype/"/>
    <ds:schemaRef ds:uri="http://purl.org/dc/elements/1.1/"/>
    <ds:schemaRef ds:uri="71af3243-3dd4-4a8d-8c0d-dd76da1f02a5"/>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B26E0C9-B2AA-42E6-97B6-E1B7D9EAF129}">
  <ds:schemaRefs>
    <ds:schemaRef ds:uri="http://schemas.microsoft.com/sharepoint/v3/contenttype/forms"/>
  </ds:schemaRefs>
</ds:datastoreItem>
</file>

<file path=customXml/itemProps3.xml><?xml version="1.0" encoding="utf-8"?>
<ds:datastoreItem xmlns:ds="http://schemas.openxmlformats.org/officeDocument/2006/customXml" ds:itemID="{4C103400-4A22-4E35-B588-4C4D42638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Modern blue presentation</Template>
  <TotalTime>0</TotalTime>
  <Words>1434</Words>
  <Application>Microsoft Office PowerPoint</Application>
  <PresentationFormat>Widescreen</PresentationFormat>
  <Paragraphs>283</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B Nazanin</vt:lpstr>
      <vt:lpstr>B Titr</vt:lpstr>
      <vt:lpstr>Calibri</vt:lpstr>
      <vt:lpstr>Tahoma</vt:lpstr>
      <vt:lpstr>Trade Gothic LT Pro</vt:lpstr>
      <vt:lpstr>Trebuchet MS</vt:lpstr>
      <vt:lpstr>Office Theme</vt:lpstr>
      <vt:lpstr>گزارش فردی از اجرای آزمون کلامی _ شنیداری ری</vt:lpstr>
      <vt:lpstr>آزمون شنیداری کلامی</vt:lpstr>
      <vt:lpstr>طرح تحقیق</vt:lpstr>
      <vt:lpstr>روش اجرا</vt:lpstr>
      <vt:lpstr>آزمودنی 1 </vt:lpstr>
      <vt:lpstr>تفسیر نتایج آزمودنی 1 نمودار پیشرفت نمرات آزمودنی(الف</vt:lpstr>
      <vt:lpstr>تفسیر نتایج آزمودنی 1 نمرات کوشش ها (ب</vt:lpstr>
      <vt:lpstr>تفسیر نتایج آزمودنی 1  مقایسه نمرات هر کوشش با جدول هنجاریابی برای اجرای استاندارد آزمون(ج</vt:lpstr>
      <vt:lpstr>تفسیر نتایج آزمودنی 1 سازمان دهی حول عامل های حافظه (د</vt:lpstr>
      <vt:lpstr>سپاس از توجهتان پایان</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2021-06-07T11:51:58Z</dcterms:created>
  <dcterms:modified xsi:type="dcterms:W3CDTF">2021-09-11T06:37:48Z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